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4"/>
  </p:notesMasterIdLst>
  <p:sldIdLst>
    <p:sldId id="256" r:id="rId2"/>
    <p:sldId id="460" r:id="rId3"/>
    <p:sldId id="410" r:id="rId4"/>
    <p:sldId id="397" r:id="rId5"/>
    <p:sldId id="439" r:id="rId6"/>
    <p:sldId id="459" r:id="rId7"/>
    <p:sldId id="464" r:id="rId8"/>
    <p:sldId id="440" r:id="rId9"/>
    <p:sldId id="451" r:id="rId10"/>
    <p:sldId id="452" r:id="rId11"/>
    <p:sldId id="453" r:id="rId12"/>
    <p:sldId id="441" r:id="rId13"/>
    <p:sldId id="448" r:id="rId14"/>
    <p:sldId id="450" r:id="rId15"/>
    <p:sldId id="443" r:id="rId16"/>
    <p:sldId id="461" r:id="rId17"/>
    <p:sldId id="455" r:id="rId18"/>
    <p:sldId id="456" r:id="rId19"/>
    <p:sldId id="458" r:id="rId20"/>
    <p:sldId id="454" r:id="rId21"/>
    <p:sldId id="447" r:id="rId22"/>
    <p:sldId id="445" r:id="rId23"/>
    <p:sldId id="446" r:id="rId24"/>
    <p:sldId id="437" r:id="rId25"/>
    <p:sldId id="408" r:id="rId26"/>
    <p:sldId id="407" r:id="rId27"/>
    <p:sldId id="404" r:id="rId28"/>
    <p:sldId id="442" r:id="rId29"/>
    <p:sldId id="462" r:id="rId30"/>
    <p:sldId id="406" r:id="rId31"/>
    <p:sldId id="436" r:id="rId32"/>
    <p:sldId id="463" r:id="rId3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2DB0"/>
    <a:srgbClr val="F6D6F1"/>
    <a:srgbClr val="EA700D"/>
    <a:srgbClr val="F9EF96"/>
    <a:srgbClr val="0070C0"/>
    <a:srgbClr val="00B050"/>
    <a:srgbClr val="962D2D"/>
    <a:srgbClr val="D99946"/>
    <a:srgbClr val="7E9DBF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55410AC-B24B-4A4C-9679-94B34570C5CB}" v="8" dt="2022-04-20T12:37:05.422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246" autoAdjust="0"/>
    <p:restoredTop sz="84074" autoAdjust="0"/>
  </p:normalViewPr>
  <p:slideViewPr>
    <p:cSldViewPr snapToGrid="0">
      <p:cViewPr varScale="1">
        <p:scale>
          <a:sx n="53" d="100"/>
          <a:sy n="53" d="100"/>
        </p:scale>
        <p:origin x="508" y="44"/>
      </p:cViewPr>
      <p:guideLst/>
    </p:cSldViewPr>
  </p:slideViewPr>
  <p:notesTextViewPr>
    <p:cViewPr>
      <p:scale>
        <a:sx n="150" d="100"/>
        <a:sy n="15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6/11/relationships/changesInfo" Target="changesInfos/changesInfo1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40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eifeng Xu" userId="e7aed605-a3dd-4d5a-a692-a87037af107b" providerId="ADAL" clId="{C7AAC2FC-6FE1-4AED-879C-C057ED833CF4}"/>
    <pc:docChg chg="custSel modSld">
      <pc:chgData name="Weifeng Xu" userId="e7aed605-a3dd-4d5a-a692-a87037af107b" providerId="ADAL" clId="{C7AAC2FC-6FE1-4AED-879C-C057ED833CF4}" dt="2021-01-21T03:15:10.169" v="52" actId="20577"/>
      <pc:docMkLst>
        <pc:docMk/>
      </pc:docMkLst>
      <pc:sldChg chg="modNotesTx">
        <pc:chgData name="Weifeng Xu" userId="e7aed605-a3dd-4d5a-a692-a87037af107b" providerId="ADAL" clId="{C7AAC2FC-6FE1-4AED-879C-C057ED833CF4}" dt="2021-01-21T03:15:10.169" v="52" actId="20577"/>
        <pc:sldMkLst>
          <pc:docMk/>
          <pc:sldMk cId="2092019822" sldId="439"/>
        </pc:sldMkLst>
      </pc:sldChg>
    </pc:docChg>
  </pc:docChgLst>
  <pc:docChgLst>
    <pc:chgData name="Weifeng Xu" userId="e7aed605-a3dd-4d5a-a692-a87037af107b" providerId="ADAL" clId="{355410AC-B24B-4A4C-9679-94B34570C5CB}"/>
    <pc:docChg chg="custSel addSld modSld">
      <pc:chgData name="Weifeng Xu" userId="e7aed605-a3dd-4d5a-a692-a87037af107b" providerId="ADAL" clId="{355410AC-B24B-4A4C-9679-94B34570C5CB}" dt="2022-04-20T14:00:29.378" v="181" actId="11529"/>
      <pc:docMkLst>
        <pc:docMk/>
      </pc:docMkLst>
      <pc:sldChg chg="modSp mod modNotesTx">
        <pc:chgData name="Weifeng Xu" userId="e7aed605-a3dd-4d5a-a692-a87037af107b" providerId="ADAL" clId="{355410AC-B24B-4A4C-9679-94B34570C5CB}" dt="2022-04-18T18:52:41.071" v="78" actId="20577"/>
        <pc:sldMkLst>
          <pc:docMk/>
          <pc:sldMk cId="162022530" sldId="256"/>
        </pc:sldMkLst>
        <pc:spChg chg="mod">
          <ac:chgData name="Weifeng Xu" userId="e7aed605-a3dd-4d5a-a692-a87037af107b" providerId="ADAL" clId="{355410AC-B24B-4A4C-9679-94B34570C5CB}" dt="2022-04-18T18:52:41.071" v="78" actId="20577"/>
          <ac:spMkLst>
            <pc:docMk/>
            <pc:sldMk cId="162022530" sldId="256"/>
            <ac:spMk id="4" creationId="{00000000-0000-0000-0000-000000000000}"/>
          </ac:spMkLst>
        </pc:spChg>
      </pc:sldChg>
      <pc:sldChg chg="addSp modSp mod">
        <pc:chgData name="Weifeng Xu" userId="e7aed605-a3dd-4d5a-a692-a87037af107b" providerId="ADAL" clId="{355410AC-B24B-4A4C-9679-94B34570C5CB}" dt="2022-04-20T12:36:40.406" v="172" actId="2711"/>
        <pc:sldMkLst>
          <pc:docMk/>
          <pc:sldMk cId="3602191877" sldId="397"/>
        </pc:sldMkLst>
        <pc:spChg chg="add mod">
          <ac:chgData name="Weifeng Xu" userId="e7aed605-a3dd-4d5a-a692-a87037af107b" providerId="ADAL" clId="{355410AC-B24B-4A4C-9679-94B34570C5CB}" dt="2022-04-20T12:36:40.406" v="172" actId="2711"/>
          <ac:spMkLst>
            <pc:docMk/>
            <pc:sldMk cId="3602191877" sldId="397"/>
            <ac:spMk id="11" creationId="{3436DFE2-64E5-4A47-85E5-2B85B4CA1C37}"/>
          </ac:spMkLst>
        </pc:spChg>
        <pc:picChg chg="add mod">
          <ac:chgData name="Weifeng Xu" userId="e7aed605-a3dd-4d5a-a692-a87037af107b" providerId="ADAL" clId="{355410AC-B24B-4A4C-9679-94B34570C5CB}" dt="2022-04-20T12:33:40.821" v="169" actId="1076"/>
          <ac:picMkLst>
            <pc:docMk/>
            <pc:sldMk cId="3602191877" sldId="397"/>
            <ac:picMk id="12" creationId="{4DDCD9F3-D9E5-468A-845C-B13DBEBE96DD}"/>
          </ac:picMkLst>
        </pc:picChg>
      </pc:sldChg>
      <pc:sldChg chg="addSp modSp mod">
        <pc:chgData name="Weifeng Xu" userId="e7aed605-a3dd-4d5a-a692-a87037af107b" providerId="ADAL" clId="{355410AC-B24B-4A4C-9679-94B34570C5CB}" dt="2022-04-20T14:00:29.378" v="181" actId="11529"/>
        <pc:sldMkLst>
          <pc:docMk/>
          <pc:sldMk cId="2589041872" sldId="447"/>
        </pc:sldMkLst>
        <pc:spChg chg="mod">
          <ac:chgData name="Weifeng Xu" userId="e7aed605-a3dd-4d5a-a692-a87037af107b" providerId="ADAL" clId="{355410AC-B24B-4A4C-9679-94B34570C5CB}" dt="2022-04-18T20:07:02.199" v="88" actId="20577"/>
          <ac:spMkLst>
            <pc:docMk/>
            <pc:sldMk cId="2589041872" sldId="447"/>
            <ac:spMk id="30" creationId="{00000000-0000-0000-0000-000000000000}"/>
          </ac:spMkLst>
        </pc:spChg>
        <pc:cxnChg chg="add">
          <ac:chgData name="Weifeng Xu" userId="e7aed605-a3dd-4d5a-a692-a87037af107b" providerId="ADAL" clId="{355410AC-B24B-4A4C-9679-94B34570C5CB}" dt="2022-04-20T14:00:29.378" v="181" actId="11529"/>
          <ac:cxnSpMkLst>
            <pc:docMk/>
            <pc:sldMk cId="2589041872" sldId="447"/>
            <ac:cxnSpMk id="6" creationId="{085A65D8-1E69-484B-9829-57D959F61E73}"/>
          </ac:cxnSpMkLst>
        </pc:cxnChg>
        <pc:cxnChg chg="mod">
          <ac:chgData name="Weifeng Xu" userId="e7aed605-a3dd-4d5a-a692-a87037af107b" providerId="ADAL" clId="{355410AC-B24B-4A4C-9679-94B34570C5CB}" dt="2022-04-18T20:07:02.199" v="88" actId="20577"/>
          <ac:cxnSpMkLst>
            <pc:docMk/>
            <pc:sldMk cId="2589041872" sldId="447"/>
            <ac:cxnSpMk id="1028" creationId="{00000000-0000-0000-0000-000000000000}"/>
          </ac:cxnSpMkLst>
        </pc:cxnChg>
      </pc:sldChg>
      <pc:sldChg chg="addSp modSp mod modNotesTx">
        <pc:chgData name="Weifeng Xu" userId="e7aed605-a3dd-4d5a-a692-a87037af107b" providerId="ADAL" clId="{355410AC-B24B-4A4C-9679-94B34570C5CB}" dt="2022-04-20T12:37:10.112" v="179" actId="1076"/>
        <pc:sldMkLst>
          <pc:docMk/>
          <pc:sldMk cId="3903645044" sldId="451"/>
        </pc:sldMkLst>
        <pc:spChg chg="add mod">
          <ac:chgData name="Weifeng Xu" userId="e7aed605-a3dd-4d5a-a692-a87037af107b" providerId="ADAL" clId="{355410AC-B24B-4A4C-9679-94B34570C5CB}" dt="2022-04-20T12:37:10.112" v="179" actId="1076"/>
          <ac:spMkLst>
            <pc:docMk/>
            <pc:sldMk cId="3903645044" sldId="451"/>
            <ac:spMk id="5" creationId="{F196DEBE-179E-4E35-96B8-1E12B07AA45B}"/>
          </ac:spMkLst>
        </pc:spChg>
        <pc:picChg chg="add mod">
          <ac:chgData name="Weifeng Xu" userId="e7aed605-a3dd-4d5a-a692-a87037af107b" providerId="ADAL" clId="{355410AC-B24B-4A4C-9679-94B34570C5CB}" dt="2022-04-20T12:37:05.421" v="177" actId="1076"/>
          <ac:picMkLst>
            <pc:docMk/>
            <pc:sldMk cId="3903645044" sldId="451"/>
            <ac:picMk id="6" creationId="{71DED4F0-E23E-42A9-AFC9-20197557F839}"/>
          </ac:picMkLst>
        </pc:picChg>
      </pc:sldChg>
      <pc:sldChg chg="modSp mod">
        <pc:chgData name="Weifeng Xu" userId="e7aed605-a3dd-4d5a-a692-a87037af107b" providerId="ADAL" clId="{355410AC-B24B-4A4C-9679-94B34570C5CB}" dt="2022-04-20T12:42:12.640" v="180" actId="1076"/>
        <pc:sldMkLst>
          <pc:docMk/>
          <pc:sldMk cId="1118709933" sldId="453"/>
        </pc:sldMkLst>
        <pc:spChg chg="mod">
          <ac:chgData name="Weifeng Xu" userId="e7aed605-a3dd-4d5a-a692-a87037af107b" providerId="ADAL" clId="{355410AC-B24B-4A4C-9679-94B34570C5CB}" dt="2022-04-20T12:42:12.640" v="180" actId="1076"/>
          <ac:spMkLst>
            <pc:docMk/>
            <pc:sldMk cId="1118709933" sldId="453"/>
            <ac:spMk id="22" creationId="{00000000-0000-0000-0000-000000000000}"/>
          </ac:spMkLst>
        </pc:spChg>
      </pc:sldChg>
      <pc:sldChg chg="addSp delSp modSp new mod modClrScheme chgLayout">
        <pc:chgData name="Weifeng Xu" userId="e7aed605-a3dd-4d5a-a692-a87037af107b" providerId="ADAL" clId="{355410AC-B24B-4A4C-9679-94B34570C5CB}" dt="2022-04-20T12:28:39.090" v="139" actId="207"/>
        <pc:sldMkLst>
          <pc:docMk/>
          <pc:sldMk cId="3236647627" sldId="464"/>
        </pc:sldMkLst>
        <pc:spChg chg="del mod ord">
          <ac:chgData name="Weifeng Xu" userId="e7aed605-a3dd-4d5a-a692-a87037af107b" providerId="ADAL" clId="{355410AC-B24B-4A4C-9679-94B34570C5CB}" dt="2022-04-20T12:27:37.275" v="90" actId="700"/>
          <ac:spMkLst>
            <pc:docMk/>
            <pc:sldMk cId="3236647627" sldId="464"/>
            <ac:spMk id="2" creationId="{CEAFE091-4FFC-4960-8728-2E7D1BAB3617}"/>
          </ac:spMkLst>
        </pc:spChg>
        <pc:spChg chg="del">
          <ac:chgData name="Weifeng Xu" userId="e7aed605-a3dd-4d5a-a692-a87037af107b" providerId="ADAL" clId="{355410AC-B24B-4A4C-9679-94B34570C5CB}" dt="2022-04-20T12:27:37.275" v="90" actId="700"/>
          <ac:spMkLst>
            <pc:docMk/>
            <pc:sldMk cId="3236647627" sldId="464"/>
            <ac:spMk id="3" creationId="{02B662FA-E2CE-46D5-83F6-95D08E1A306A}"/>
          </ac:spMkLst>
        </pc:spChg>
        <pc:spChg chg="add mod ord">
          <ac:chgData name="Weifeng Xu" userId="e7aed605-a3dd-4d5a-a692-a87037af107b" providerId="ADAL" clId="{355410AC-B24B-4A4C-9679-94B34570C5CB}" dt="2022-04-20T12:28:39.090" v="139" actId="207"/>
          <ac:spMkLst>
            <pc:docMk/>
            <pc:sldMk cId="3236647627" sldId="464"/>
            <ac:spMk id="4" creationId="{ED57866C-E10E-40B5-BFE5-DDDBA3F91E14}"/>
          </ac:spMkLst>
        </pc:spChg>
        <pc:spChg chg="add">
          <ac:chgData name="Weifeng Xu" userId="e7aed605-a3dd-4d5a-a692-a87037af107b" providerId="ADAL" clId="{355410AC-B24B-4A4C-9679-94B34570C5CB}" dt="2022-04-20T12:28:09.688" v="132" actId="11529"/>
          <ac:spMkLst>
            <pc:docMk/>
            <pc:sldMk cId="3236647627" sldId="464"/>
            <ac:spMk id="6" creationId="{B260410C-40DE-4492-BD42-6B90DB987ED4}"/>
          </ac:spMkLst>
        </pc:spChg>
        <pc:spChg chg="add mod">
          <ac:chgData name="Weifeng Xu" userId="e7aed605-a3dd-4d5a-a692-a87037af107b" providerId="ADAL" clId="{355410AC-B24B-4A4C-9679-94B34570C5CB}" dt="2022-04-20T12:28:14.294" v="134" actId="1076"/>
          <ac:spMkLst>
            <pc:docMk/>
            <pc:sldMk cId="3236647627" sldId="464"/>
            <ac:spMk id="7" creationId="{3626266D-18CF-40A9-9409-6B80607CE2EE}"/>
          </ac:spMkLst>
        </pc:spChg>
        <pc:picChg chg="add mod">
          <ac:chgData name="Weifeng Xu" userId="e7aed605-a3dd-4d5a-a692-a87037af107b" providerId="ADAL" clId="{355410AC-B24B-4A4C-9679-94B34570C5CB}" dt="2022-04-20T12:27:42.969" v="94" actId="1076"/>
          <ac:picMkLst>
            <pc:docMk/>
            <pc:sldMk cId="3236647627" sldId="464"/>
            <ac:picMk id="5" creationId="{E1394BDF-3F46-43BA-AE91-798FF8BF1442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CBB590D-2551-4274-A5E3-54D7B608F75A}" type="doc">
      <dgm:prSet loTypeId="urn:microsoft.com/office/officeart/2005/8/layout/list1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5F7EEBBF-4907-4A14-9A99-1A16E4194A2D}">
      <dgm:prSet/>
      <dgm:spPr/>
      <dgm:t>
        <a:bodyPr/>
        <a:lstStyle/>
        <a:p>
          <a:r>
            <a:rPr lang="en-US"/>
            <a:t>Capture HTTP traffic</a:t>
          </a:r>
        </a:p>
      </dgm:t>
    </dgm:pt>
    <dgm:pt modelId="{FEA7969A-81AA-466D-8D38-36DCC4B11E0D}" type="parTrans" cxnId="{9E3A53AB-5CEA-49AC-83BD-6061E6D63752}">
      <dgm:prSet/>
      <dgm:spPr/>
      <dgm:t>
        <a:bodyPr/>
        <a:lstStyle/>
        <a:p>
          <a:endParaRPr lang="en-US"/>
        </a:p>
      </dgm:t>
    </dgm:pt>
    <dgm:pt modelId="{5650346C-F0E5-47BE-BAB7-0A4299B412B5}" type="sibTrans" cxnId="{9E3A53AB-5CEA-49AC-83BD-6061E6D63752}">
      <dgm:prSet/>
      <dgm:spPr/>
      <dgm:t>
        <a:bodyPr/>
        <a:lstStyle/>
        <a:p>
          <a:endParaRPr lang="en-US"/>
        </a:p>
      </dgm:t>
    </dgm:pt>
    <dgm:pt modelId="{F0E7CA69-43B3-4123-8FA8-D80A61B4B24A}">
      <dgm:prSet/>
      <dgm:spPr/>
      <dgm:t>
        <a:bodyPr/>
        <a:lstStyle/>
        <a:p>
          <a:r>
            <a:rPr lang="en-US"/>
            <a:t>Captured HTTP Traffic overview</a:t>
          </a:r>
        </a:p>
      </dgm:t>
    </dgm:pt>
    <dgm:pt modelId="{05A07A55-D42F-40D5-B558-D5C644D32929}" type="parTrans" cxnId="{E9E2D8B2-2D5E-47FF-A0F6-BD7486143BAC}">
      <dgm:prSet/>
      <dgm:spPr/>
      <dgm:t>
        <a:bodyPr/>
        <a:lstStyle/>
        <a:p>
          <a:endParaRPr lang="en-US"/>
        </a:p>
      </dgm:t>
    </dgm:pt>
    <dgm:pt modelId="{EDD81004-04C3-4E52-9711-DC698C081CCB}" type="sibTrans" cxnId="{E9E2D8B2-2D5E-47FF-A0F6-BD7486143BAC}">
      <dgm:prSet/>
      <dgm:spPr/>
      <dgm:t>
        <a:bodyPr/>
        <a:lstStyle/>
        <a:p>
          <a:endParaRPr lang="en-US"/>
        </a:p>
      </dgm:t>
    </dgm:pt>
    <dgm:pt modelId="{C8E5308A-BF20-49DD-9450-B9CC473E2D95}">
      <dgm:prSet/>
      <dgm:spPr/>
      <dgm:t>
        <a:bodyPr/>
        <a:lstStyle/>
        <a:p>
          <a:r>
            <a:rPr lang="en-US"/>
            <a:t>Analyze the second HTTP get request/response </a:t>
          </a:r>
        </a:p>
      </dgm:t>
    </dgm:pt>
    <dgm:pt modelId="{E1367009-9A18-4461-87F9-E27B08A95A51}" type="parTrans" cxnId="{10DCA9A2-8497-494D-800D-B39EFE4A6F22}">
      <dgm:prSet/>
      <dgm:spPr/>
      <dgm:t>
        <a:bodyPr/>
        <a:lstStyle/>
        <a:p>
          <a:endParaRPr lang="en-US"/>
        </a:p>
      </dgm:t>
    </dgm:pt>
    <dgm:pt modelId="{DD0122B8-ABA3-445A-947C-FB42EAEF555F}" type="sibTrans" cxnId="{10DCA9A2-8497-494D-800D-B39EFE4A6F22}">
      <dgm:prSet/>
      <dgm:spPr/>
      <dgm:t>
        <a:bodyPr/>
        <a:lstStyle/>
        <a:p>
          <a:endParaRPr lang="en-US"/>
        </a:p>
      </dgm:t>
    </dgm:pt>
    <dgm:pt modelId="{D0EACBC9-7D6E-49E5-8795-3F6A4258CF8F}">
      <dgm:prSet/>
      <dgm:spPr/>
      <dgm:t>
        <a:bodyPr/>
        <a:lstStyle/>
        <a:p>
          <a:r>
            <a:rPr lang="en-US"/>
            <a:t>Traffic contains an image</a:t>
          </a:r>
        </a:p>
      </dgm:t>
    </dgm:pt>
    <dgm:pt modelId="{9179F6EA-02A5-4154-9F78-4CC589EF2BAE}" type="parTrans" cxnId="{C73A26B6-E137-4D2E-A4E0-043CFFBDBB7F}">
      <dgm:prSet/>
      <dgm:spPr/>
      <dgm:t>
        <a:bodyPr/>
        <a:lstStyle/>
        <a:p>
          <a:endParaRPr lang="en-US"/>
        </a:p>
      </dgm:t>
    </dgm:pt>
    <dgm:pt modelId="{2DF10969-5184-425E-8347-6A30A7280BCB}" type="sibTrans" cxnId="{C73A26B6-E137-4D2E-A4E0-043CFFBDBB7F}">
      <dgm:prSet/>
      <dgm:spPr/>
      <dgm:t>
        <a:bodyPr/>
        <a:lstStyle/>
        <a:p>
          <a:endParaRPr lang="en-US"/>
        </a:p>
      </dgm:t>
    </dgm:pt>
    <dgm:pt modelId="{2BD704BA-027E-4357-900F-3162C7DBD6D9}">
      <dgm:prSet/>
      <dgm:spPr/>
      <dgm:t>
        <a:bodyPr/>
        <a:lstStyle/>
        <a:p>
          <a:r>
            <a:rPr lang="en-US"/>
            <a:t>Extract the building.jpg from traffic</a:t>
          </a:r>
        </a:p>
      </dgm:t>
    </dgm:pt>
    <dgm:pt modelId="{2B7FC254-FF41-4A46-8F79-5E3352B8160D}" type="parTrans" cxnId="{D13287A1-3F05-4660-90E6-25EFBE09631A}">
      <dgm:prSet/>
      <dgm:spPr/>
      <dgm:t>
        <a:bodyPr/>
        <a:lstStyle/>
        <a:p>
          <a:endParaRPr lang="en-US"/>
        </a:p>
      </dgm:t>
    </dgm:pt>
    <dgm:pt modelId="{88446377-27E8-4955-893F-4ADCE7DE14F4}" type="sibTrans" cxnId="{D13287A1-3F05-4660-90E6-25EFBE09631A}">
      <dgm:prSet/>
      <dgm:spPr/>
      <dgm:t>
        <a:bodyPr/>
        <a:lstStyle/>
        <a:p>
          <a:endParaRPr lang="en-US"/>
        </a:p>
      </dgm:t>
    </dgm:pt>
    <dgm:pt modelId="{273A82C4-58DF-4FFA-B000-5FE83D17DB05}">
      <dgm:prSet/>
      <dgm:spPr/>
      <dgm:t>
        <a:bodyPr/>
        <a:lstStyle/>
        <a:p>
          <a:r>
            <a:rPr lang="en-US"/>
            <a:t>Size relation between IP packet and TCP payload </a:t>
          </a:r>
        </a:p>
      </dgm:t>
    </dgm:pt>
    <dgm:pt modelId="{40E7D476-A17E-43F3-BDC2-11EB549FBA99}" type="parTrans" cxnId="{C712FF52-086B-4991-99B7-5EC79A29B2A0}">
      <dgm:prSet/>
      <dgm:spPr/>
      <dgm:t>
        <a:bodyPr/>
        <a:lstStyle/>
        <a:p>
          <a:endParaRPr lang="en-US"/>
        </a:p>
      </dgm:t>
    </dgm:pt>
    <dgm:pt modelId="{68CA317E-CC0A-484A-8324-F73972C7E7DA}" type="sibTrans" cxnId="{C712FF52-086B-4991-99B7-5EC79A29B2A0}">
      <dgm:prSet/>
      <dgm:spPr/>
      <dgm:t>
        <a:bodyPr/>
        <a:lstStyle/>
        <a:p>
          <a:endParaRPr lang="en-US"/>
        </a:p>
      </dgm:t>
    </dgm:pt>
    <dgm:pt modelId="{46B1B60F-689B-47C7-9F8B-19D2ACFD7671}" type="pres">
      <dgm:prSet presAssocID="{7CBB590D-2551-4274-A5E3-54D7B608F75A}" presName="linear" presStyleCnt="0">
        <dgm:presLayoutVars>
          <dgm:dir/>
          <dgm:animLvl val="lvl"/>
          <dgm:resizeHandles val="exact"/>
        </dgm:presLayoutVars>
      </dgm:prSet>
      <dgm:spPr/>
    </dgm:pt>
    <dgm:pt modelId="{D60674B7-3F1D-448F-9FFC-60F7576A38FC}" type="pres">
      <dgm:prSet presAssocID="{5F7EEBBF-4907-4A14-9A99-1A16E4194A2D}" presName="parentLin" presStyleCnt="0"/>
      <dgm:spPr/>
    </dgm:pt>
    <dgm:pt modelId="{D23D1996-8E61-449C-8FFD-D08C315765B6}" type="pres">
      <dgm:prSet presAssocID="{5F7EEBBF-4907-4A14-9A99-1A16E4194A2D}" presName="parentLeftMargin" presStyleLbl="node1" presStyleIdx="0" presStyleCnt="5"/>
      <dgm:spPr/>
    </dgm:pt>
    <dgm:pt modelId="{1C1B4A3E-3B3D-496B-A3D7-03E253D243D3}" type="pres">
      <dgm:prSet presAssocID="{5F7EEBBF-4907-4A14-9A99-1A16E4194A2D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DEEAEC30-9FDB-4BCA-B182-43FC0C3F73EE}" type="pres">
      <dgm:prSet presAssocID="{5F7EEBBF-4907-4A14-9A99-1A16E4194A2D}" presName="negativeSpace" presStyleCnt="0"/>
      <dgm:spPr/>
    </dgm:pt>
    <dgm:pt modelId="{86C8F367-8E45-477E-AB4B-A7714C4FAACB}" type="pres">
      <dgm:prSet presAssocID="{5F7EEBBF-4907-4A14-9A99-1A16E4194A2D}" presName="childText" presStyleLbl="conFgAcc1" presStyleIdx="0" presStyleCnt="5">
        <dgm:presLayoutVars>
          <dgm:bulletEnabled val="1"/>
        </dgm:presLayoutVars>
      </dgm:prSet>
      <dgm:spPr/>
    </dgm:pt>
    <dgm:pt modelId="{E8CAB265-01D8-4D69-AA35-338E37EDAED2}" type="pres">
      <dgm:prSet presAssocID="{5650346C-F0E5-47BE-BAB7-0A4299B412B5}" presName="spaceBetweenRectangles" presStyleCnt="0"/>
      <dgm:spPr/>
    </dgm:pt>
    <dgm:pt modelId="{BC9554DB-C6CC-42DC-A44D-91140135FF68}" type="pres">
      <dgm:prSet presAssocID="{F0E7CA69-43B3-4123-8FA8-D80A61B4B24A}" presName="parentLin" presStyleCnt="0"/>
      <dgm:spPr/>
    </dgm:pt>
    <dgm:pt modelId="{D7EF782E-5380-4D65-A600-ECC9C7ED3021}" type="pres">
      <dgm:prSet presAssocID="{F0E7CA69-43B3-4123-8FA8-D80A61B4B24A}" presName="parentLeftMargin" presStyleLbl="node1" presStyleIdx="0" presStyleCnt="5"/>
      <dgm:spPr/>
    </dgm:pt>
    <dgm:pt modelId="{171491FE-FDC0-46EC-AB07-DD969A315F18}" type="pres">
      <dgm:prSet presAssocID="{F0E7CA69-43B3-4123-8FA8-D80A61B4B24A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75B3D506-FC1C-497D-9198-4A1472270289}" type="pres">
      <dgm:prSet presAssocID="{F0E7CA69-43B3-4123-8FA8-D80A61B4B24A}" presName="negativeSpace" presStyleCnt="0"/>
      <dgm:spPr/>
    </dgm:pt>
    <dgm:pt modelId="{E9261AE9-3C64-4EED-B542-7209A08B3B03}" type="pres">
      <dgm:prSet presAssocID="{F0E7CA69-43B3-4123-8FA8-D80A61B4B24A}" presName="childText" presStyleLbl="conFgAcc1" presStyleIdx="1" presStyleCnt="5">
        <dgm:presLayoutVars>
          <dgm:bulletEnabled val="1"/>
        </dgm:presLayoutVars>
      </dgm:prSet>
      <dgm:spPr/>
    </dgm:pt>
    <dgm:pt modelId="{6AF9DE54-317D-4096-AD7F-3B4E865E46D8}" type="pres">
      <dgm:prSet presAssocID="{EDD81004-04C3-4E52-9711-DC698C081CCB}" presName="spaceBetweenRectangles" presStyleCnt="0"/>
      <dgm:spPr/>
    </dgm:pt>
    <dgm:pt modelId="{C6BDAFAE-EAE8-4D9C-8296-46DFD8CB1CB5}" type="pres">
      <dgm:prSet presAssocID="{C8E5308A-BF20-49DD-9450-B9CC473E2D95}" presName="parentLin" presStyleCnt="0"/>
      <dgm:spPr/>
    </dgm:pt>
    <dgm:pt modelId="{1A9389CE-8EE4-40C2-B6F3-7F78749E6AB3}" type="pres">
      <dgm:prSet presAssocID="{C8E5308A-BF20-49DD-9450-B9CC473E2D95}" presName="parentLeftMargin" presStyleLbl="node1" presStyleIdx="1" presStyleCnt="5"/>
      <dgm:spPr/>
    </dgm:pt>
    <dgm:pt modelId="{1C7493CA-2874-4191-80E2-156BC96FC5D9}" type="pres">
      <dgm:prSet presAssocID="{C8E5308A-BF20-49DD-9450-B9CC473E2D95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FC1C4373-FC6E-4BA8-A151-1C37FF5A13B5}" type="pres">
      <dgm:prSet presAssocID="{C8E5308A-BF20-49DD-9450-B9CC473E2D95}" presName="negativeSpace" presStyleCnt="0"/>
      <dgm:spPr/>
    </dgm:pt>
    <dgm:pt modelId="{5BD360AC-5543-42EE-966C-A76FF88224A0}" type="pres">
      <dgm:prSet presAssocID="{C8E5308A-BF20-49DD-9450-B9CC473E2D95}" presName="childText" presStyleLbl="conFgAcc1" presStyleIdx="2" presStyleCnt="5">
        <dgm:presLayoutVars>
          <dgm:bulletEnabled val="1"/>
        </dgm:presLayoutVars>
      </dgm:prSet>
      <dgm:spPr/>
    </dgm:pt>
    <dgm:pt modelId="{21A5A4CA-3265-46C3-978B-D667991D2642}" type="pres">
      <dgm:prSet presAssocID="{DD0122B8-ABA3-445A-947C-FB42EAEF555F}" presName="spaceBetweenRectangles" presStyleCnt="0"/>
      <dgm:spPr/>
    </dgm:pt>
    <dgm:pt modelId="{E48EBF70-C81E-45FA-9D48-48AC21CDC104}" type="pres">
      <dgm:prSet presAssocID="{2BD704BA-027E-4357-900F-3162C7DBD6D9}" presName="parentLin" presStyleCnt="0"/>
      <dgm:spPr/>
    </dgm:pt>
    <dgm:pt modelId="{579810FC-1EE8-434B-B4DD-A48C90E3AB70}" type="pres">
      <dgm:prSet presAssocID="{2BD704BA-027E-4357-900F-3162C7DBD6D9}" presName="parentLeftMargin" presStyleLbl="node1" presStyleIdx="2" presStyleCnt="5"/>
      <dgm:spPr/>
    </dgm:pt>
    <dgm:pt modelId="{090DFCF7-BAC1-476D-8233-81162325861B}" type="pres">
      <dgm:prSet presAssocID="{2BD704BA-027E-4357-900F-3162C7DBD6D9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A25F7D0A-9310-444A-B9F7-CD135DC33262}" type="pres">
      <dgm:prSet presAssocID="{2BD704BA-027E-4357-900F-3162C7DBD6D9}" presName="negativeSpace" presStyleCnt="0"/>
      <dgm:spPr/>
    </dgm:pt>
    <dgm:pt modelId="{4D0022FE-4B93-4C34-881D-423D904AA0D7}" type="pres">
      <dgm:prSet presAssocID="{2BD704BA-027E-4357-900F-3162C7DBD6D9}" presName="childText" presStyleLbl="conFgAcc1" presStyleIdx="3" presStyleCnt="5">
        <dgm:presLayoutVars>
          <dgm:bulletEnabled val="1"/>
        </dgm:presLayoutVars>
      </dgm:prSet>
      <dgm:spPr/>
    </dgm:pt>
    <dgm:pt modelId="{4E1F341F-77E9-42BC-91A2-0F69E4F4F064}" type="pres">
      <dgm:prSet presAssocID="{88446377-27E8-4955-893F-4ADCE7DE14F4}" presName="spaceBetweenRectangles" presStyleCnt="0"/>
      <dgm:spPr/>
    </dgm:pt>
    <dgm:pt modelId="{ACAC885A-212D-4F5F-98DB-AF9529F6A741}" type="pres">
      <dgm:prSet presAssocID="{273A82C4-58DF-4FFA-B000-5FE83D17DB05}" presName="parentLin" presStyleCnt="0"/>
      <dgm:spPr/>
    </dgm:pt>
    <dgm:pt modelId="{D7743F24-2593-4545-870B-D721357EED0A}" type="pres">
      <dgm:prSet presAssocID="{273A82C4-58DF-4FFA-B000-5FE83D17DB05}" presName="parentLeftMargin" presStyleLbl="node1" presStyleIdx="3" presStyleCnt="5"/>
      <dgm:spPr/>
    </dgm:pt>
    <dgm:pt modelId="{2E9C3551-7C36-4DF4-99D3-D9F7B444EC5D}" type="pres">
      <dgm:prSet presAssocID="{273A82C4-58DF-4FFA-B000-5FE83D17DB05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83E70CFF-B751-4F30-BF8A-94AF8A3513C5}" type="pres">
      <dgm:prSet presAssocID="{273A82C4-58DF-4FFA-B000-5FE83D17DB05}" presName="negativeSpace" presStyleCnt="0"/>
      <dgm:spPr/>
    </dgm:pt>
    <dgm:pt modelId="{50796BE9-2FA6-4662-B5E9-2269BF7E0384}" type="pres">
      <dgm:prSet presAssocID="{273A82C4-58DF-4FFA-B000-5FE83D17DB05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FA20A701-56A9-4787-B39E-2B214833A6AA}" type="presOf" srcId="{2BD704BA-027E-4357-900F-3162C7DBD6D9}" destId="{090DFCF7-BAC1-476D-8233-81162325861B}" srcOrd="1" destOrd="0" presId="urn:microsoft.com/office/officeart/2005/8/layout/list1"/>
    <dgm:cxn modelId="{5731CC1C-6442-43B1-8002-C0069547D356}" type="presOf" srcId="{273A82C4-58DF-4FFA-B000-5FE83D17DB05}" destId="{D7743F24-2593-4545-870B-D721357EED0A}" srcOrd="0" destOrd="0" presId="urn:microsoft.com/office/officeart/2005/8/layout/list1"/>
    <dgm:cxn modelId="{46BEE543-7BE7-4322-AA2C-C4D475AA5159}" type="presOf" srcId="{C8E5308A-BF20-49DD-9450-B9CC473E2D95}" destId="{1C7493CA-2874-4191-80E2-156BC96FC5D9}" srcOrd="1" destOrd="0" presId="urn:microsoft.com/office/officeart/2005/8/layout/list1"/>
    <dgm:cxn modelId="{F3EE0048-53AD-481A-B227-33D6675823DB}" type="presOf" srcId="{D0EACBC9-7D6E-49E5-8795-3F6A4258CF8F}" destId="{5BD360AC-5543-42EE-966C-A76FF88224A0}" srcOrd="0" destOrd="0" presId="urn:microsoft.com/office/officeart/2005/8/layout/list1"/>
    <dgm:cxn modelId="{E0EB214E-6475-476C-AAFB-D7FF5059F153}" type="presOf" srcId="{F0E7CA69-43B3-4123-8FA8-D80A61B4B24A}" destId="{D7EF782E-5380-4D65-A600-ECC9C7ED3021}" srcOrd="0" destOrd="0" presId="urn:microsoft.com/office/officeart/2005/8/layout/list1"/>
    <dgm:cxn modelId="{FAF40151-FC2D-48EE-BA91-E6C73D7D0DDA}" type="presOf" srcId="{5F7EEBBF-4907-4A14-9A99-1A16E4194A2D}" destId="{1C1B4A3E-3B3D-496B-A3D7-03E253D243D3}" srcOrd="1" destOrd="0" presId="urn:microsoft.com/office/officeart/2005/8/layout/list1"/>
    <dgm:cxn modelId="{C712FF52-086B-4991-99B7-5EC79A29B2A0}" srcId="{7CBB590D-2551-4274-A5E3-54D7B608F75A}" destId="{273A82C4-58DF-4FFA-B000-5FE83D17DB05}" srcOrd="4" destOrd="0" parTransId="{40E7D476-A17E-43F3-BDC2-11EB549FBA99}" sibTransId="{68CA317E-CC0A-484A-8324-F73972C7E7DA}"/>
    <dgm:cxn modelId="{980F2273-C762-42C6-8F30-9B05A5976ABB}" type="presOf" srcId="{F0E7CA69-43B3-4123-8FA8-D80A61B4B24A}" destId="{171491FE-FDC0-46EC-AB07-DD969A315F18}" srcOrd="1" destOrd="0" presId="urn:microsoft.com/office/officeart/2005/8/layout/list1"/>
    <dgm:cxn modelId="{5C048C88-4B1C-4352-9507-F40B5C513F63}" type="presOf" srcId="{273A82C4-58DF-4FFA-B000-5FE83D17DB05}" destId="{2E9C3551-7C36-4DF4-99D3-D9F7B444EC5D}" srcOrd="1" destOrd="0" presId="urn:microsoft.com/office/officeart/2005/8/layout/list1"/>
    <dgm:cxn modelId="{9E070D8B-1DAA-4BC7-B2C1-B7D899E8E9A9}" type="presOf" srcId="{2BD704BA-027E-4357-900F-3162C7DBD6D9}" destId="{579810FC-1EE8-434B-B4DD-A48C90E3AB70}" srcOrd="0" destOrd="0" presId="urn:microsoft.com/office/officeart/2005/8/layout/list1"/>
    <dgm:cxn modelId="{D13287A1-3F05-4660-90E6-25EFBE09631A}" srcId="{7CBB590D-2551-4274-A5E3-54D7B608F75A}" destId="{2BD704BA-027E-4357-900F-3162C7DBD6D9}" srcOrd="3" destOrd="0" parTransId="{2B7FC254-FF41-4A46-8F79-5E3352B8160D}" sibTransId="{88446377-27E8-4955-893F-4ADCE7DE14F4}"/>
    <dgm:cxn modelId="{10DCA9A2-8497-494D-800D-B39EFE4A6F22}" srcId="{7CBB590D-2551-4274-A5E3-54D7B608F75A}" destId="{C8E5308A-BF20-49DD-9450-B9CC473E2D95}" srcOrd="2" destOrd="0" parTransId="{E1367009-9A18-4461-87F9-E27B08A95A51}" sibTransId="{DD0122B8-ABA3-445A-947C-FB42EAEF555F}"/>
    <dgm:cxn modelId="{9E3A53AB-5CEA-49AC-83BD-6061E6D63752}" srcId="{7CBB590D-2551-4274-A5E3-54D7B608F75A}" destId="{5F7EEBBF-4907-4A14-9A99-1A16E4194A2D}" srcOrd="0" destOrd="0" parTransId="{FEA7969A-81AA-466D-8D38-36DCC4B11E0D}" sibTransId="{5650346C-F0E5-47BE-BAB7-0A4299B412B5}"/>
    <dgm:cxn modelId="{E9E2D8B2-2D5E-47FF-A0F6-BD7486143BAC}" srcId="{7CBB590D-2551-4274-A5E3-54D7B608F75A}" destId="{F0E7CA69-43B3-4123-8FA8-D80A61B4B24A}" srcOrd="1" destOrd="0" parTransId="{05A07A55-D42F-40D5-B558-D5C644D32929}" sibTransId="{EDD81004-04C3-4E52-9711-DC698C081CCB}"/>
    <dgm:cxn modelId="{C73A26B6-E137-4D2E-A4E0-043CFFBDBB7F}" srcId="{C8E5308A-BF20-49DD-9450-B9CC473E2D95}" destId="{D0EACBC9-7D6E-49E5-8795-3F6A4258CF8F}" srcOrd="0" destOrd="0" parTransId="{9179F6EA-02A5-4154-9F78-4CC589EF2BAE}" sibTransId="{2DF10969-5184-425E-8347-6A30A7280BCB}"/>
    <dgm:cxn modelId="{00E03FBA-CB75-478E-BAEE-17405E983E73}" type="presOf" srcId="{C8E5308A-BF20-49DD-9450-B9CC473E2D95}" destId="{1A9389CE-8EE4-40C2-B6F3-7F78749E6AB3}" srcOrd="0" destOrd="0" presId="urn:microsoft.com/office/officeart/2005/8/layout/list1"/>
    <dgm:cxn modelId="{C5819AE6-FEDC-4305-B669-E82253F831F2}" type="presOf" srcId="{7CBB590D-2551-4274-A5E3-54D7B608F75A}" destId="{46B1B60F-689B-47C7-9F8B-19D2ACFD7671}" srcOrd="0" destOrd="0" presId="urn:microsoft.com/office/officeart/2005/8/layout/list1"/>
    <dgm:cxn modelId="{15ED46EA-2255-4CF8-A8A8-9CF02527C483}" type="presOf" srcId="{5F7EEBBF-4907-4A14-9A99-1A16E4194A2D}" destId="{D23D1996-8E61-449C-8FFD-D08C315765B6}" srcOrd="0" destOrd="0" presId="urn:microsoft.com/office/officeart/2005/8/layout/list1"/>
    <dgm:cxn modelId="{336D2767-E143-4D0C-84A0-2E7BE5C55DBB}" type="presParOf" srcId="{46B1B60F-689B-47C7-9F8B-19D2ACFD7671}" destId="{D60674B7-3F1D-448F-9FFC-60F7576A38FC}" srcOrd="0" destOrd="0" presId="urn:microsoft.com/office/officeart/2005/8/layout/list1"/>
    <dgm:cxn modelId="{5EA097E5-FD62-4F9B-A3AE-6C92CE8C5052}" type="presParOf" srcId="{D60674B7-3F1D-448F-9FFC-60F7576A38FC}" destId="{D23D1996-8E61-449C-8FFD-D08C315765B6}" srcOrd="0" destOrd="0" presId="urn:microsoft.com/office/officeart/2005/8/layout/list1"/>
    <dgm:cxn modelId="{DD21D77C-BB7E-4A36-8378-01BFDFA41C3B}" type="presParOf" srcId="{D60674B7-3F1D-448F-9FFC-60F7576A38FC}" destId="{1C1B4A3E-3B3D-496B-A3D7-03E253D243D3}" srcOrd="1" destOrd="0" presId="urn:microsoft.com/office/officeart/2005/8/layout/list1"/>
    <dgm:cxn modelId="{A4DA0C7F-3C33-4D1B-9914-5D0C3CAE8CC6}" type="presParOf" srcId="{46B1B60F-689B-47C7-9F8B-19D2ACFD7671}" destId="{DEEAEC30-9FDB-4BCA-B182-43FC0C3F73EE}" srcOrd="1" destOrd="0" presId="urn:microsoft.com/office/officeart/2005/8/layout/list1"/>
    <dgm:cxn modelId="{589DA093-40CA-4FCA-BAD9-9D573A3EC8E5}" type="presParOf" srcId="{46B1B60F-689B-47C7-9F8B-19D2ACFD7671}" destId="{86C8F367-8E45-477E-AB4B-A7714C4FAACB}" srcOrd="2" destOrd="0" presId="urn:microsoft.com/office/officeart/2005/8/layout/list1"/>
    <dgm:cxn modelId="{72631FAC-357A-4DF0-B43C-2ECD91F8D28D}" type="presParOf" srcId="{46B1B60F-689B-47C7-9F8B-19D2ACFD7671}" destId="{E8CAB265-01D8-4D69-AA35-338E37EDAED2}" srcOrd="3" destOrd="0" presId="urn:microsoft.com/office/officeart/2005/8/layout/list1"/>
    <dgm:cxn modelId="{5B69C79E-FDA5-4951-99AA-B6EFB82F554B}" type="presParOf" srcId="{46B1B60F-689B-47C7-9F8B-19D2ACFD7671}" destId="{BC9554DB-C6CC-42DC-A44D-91140135FF68}" srcOrd="4" destOrd="0" presId="urn:microsoft.com/office/officeart/2005/8/layout/list1"/>
    <dgm:cxn modelId="{5BF72AE0-7ECC-4CA2-AD4C-D39371665F0D}" type="presParOf" srcId="{BC9554DB-C6CC-42DC-A44D-91140135FF68}" destId="{D7EF782E-5380-4D65-A600-ECC9C7ED3021}" srcOrd="0" destOrd="0" presId="urn:microsoft.com/office/officeart/2005/8/layout/list1"/>
    <dgm:cxn modelId="{C842BFA8-67AB-4233-B151-6B3674535A3D}" type="presParOf" srcId="{BC9554DB-C6CC-42DC-A44D-91140135FF68}" destId="{171491FE-FDC0-46EC-AB07-DD969A315F18}" srcOrd="1" destOrd="0" presId="urn:microsoft.com/office/officeart/2005/8/layout/list1"/>
    <dgm:cxn modelId="{3E051001-BA25-48FB-AC89-5112D498F3EF}" type="presParOf" srcId="{46B1B60F-689B-47C7-9F8B-19D2ACFD7671}" destId="{75B3D506-FC1C-497D-9198-4A1472270289}" srcOrd="5" destOrd="0" presId="urn:microsoft.com/office/officeart/2005/8/layout/list1"/>
    <dgm:cxn modelId="{89BEECC5-7780-42E3-AD59-78186034BE67}" type="presParOf" srcId="{46B1B60F-689B-47C7-9F8B-19D2ACFD7671}" destId="{E9261AE9-3C64-4EED-B542-7209A08B3B03}" srcOrd="6" destOrd="0" presId="urn:microsoft.com/office/officeart/2005/8/layout/list1"/>
    <dgm:cxn modelId="{C6107152-C743-4553-9BDA-5E40DDC4FDAF}" type="presParOf" srcId="{46B1B60F-689B-47C7-9F8B-19D2ACFD7671}" destId="{6AF9DE54-317D-4096-AD7F-3B4E865E46D8}" srcOrd="7" destOrd="0" presId="urn:microsoft.com/office/officeart/2005/8/layout/list1"/>
    <dgm:cxn modelId="{830BD22C-C3A7-4F6D-B866-2CDA794FCAE1}" type="presParOf" srcId="{46B1B60F-689B-47C7-9F8B-19D2ACFD7671}" destId="{C6BDAFAE-EAE8-4D9C-8296-46DFD8CB1CB5}" srcOrd="8" destOrd="0" presId="urn:microsoft.com/office/officeart/2005/8/layout/list1"/>
    <dgm:cxn modelId="{EC916183-9D0E-48CE-9FBA-B0FCC05F58F5}" type="presParOf" srcId="{C6BDAFAE-EAE8-4D9C-8296-46DFD8CB1CB5}" destId="{1A9389CE-8EE4-40C2-B6F3-7F78749E6AB3}" srcOrd="0" destOrd="0" presId="urn:microsoft.com/office/officeart/2005/8/layout/list1"/>
    <dgm:cxn modelId="{D3394E02-12E3-4505-A400-11E4571BD049}" type="presParOf" srcId="{C6BDAFAE-EAE8-4D9C-8296-46DFD8CB1CB5}" destId="{1C7493CA-2874-4191-80E2-156BC96FC5D9}" srcOrd="1" destOrd="0" presId="urn:microsoft.com/office/officeart/2005/8/layout/list1"/>
    <dgm:cxn modelId="{21B5F57D-517A-4A62-A438-0410D9DFFD7B}" type="presParOf" srcId="{46B1B60F-689B-47C7-9F8B-19D2ACFD7671}" destId="{FC1C4373-FC6E-4BA8-A151-1C37FF5A13B5}" srcOrd="9" destOrd="0" presId="urn:microsoft.com/office/officeart/2005/8/layout/list1"/>
    <dgm:cxn modelId="{4A5C0A85-4010-40D2-A0D9-EA5FE3C77100}" type="presParOf" srcId="{46B1B60F-689B-47C7-9F8B-19D2ACFD7671}" destId="{5BD360AC-5543-42EE-966C-A76FF88224A0}" srcOrd="10" destOrd="0" presId="urn:microsoft.com/office/officeart/2005/8/layout/list1"/>
    <dgm:cxn modelId="{2D8FA0AA-F926-4A3D-8D74-F7A9ED1CB57C}" type="presParOf" srcId="{46B1B60F-689B-47C7-9F8B-19D2ACFD7671}" destId="{21A5A4CA-3265-46C3-978B-D667991D2642}" srcOrd="11" destOrd="0" presId="urn:microsoft.com/office/officeart/2005/8/layout/list1"/>
    <dgm:cxn modelId="{8E505791-7224-4A7C-AEB7-BC2306180AF9}" type="presParOf" srcId="{46B1B60F-689B-47C7-9F8B-19D2ACFD7671}" destId="{E48EBF70-C81E-45FA-9D48-48AC21CDC104}" srcOrd="12" destOrd="0" presId="urn:microsoft.com/office/officeart/2005/8/layout/list1"/>
    <dgm:cxn modelId="{344106A1-7702-48BE-A342-6931496AE714}" type="presParOf" srcId="{E48EBF70-C81E-45FA-9D48-48AC21CDC104}" destId="{579810FC-1EE8-434B-B4DD-A48C90E3AB70}" srcOrd="0" destOrd="0" presId="urn:microsoft.com/office/officeart/2005/8/layout/list1"/>
    <dgm:cxn modelId="{290408AB-DAC4-4D3B-BCF3-ABDC8E0C00FD}" type="presParOf" srcId="{E48EBF70-C81E-45FA-9D48-48AC21CDC104}" destId="{090DFCF7-BAC1-476D-8233-81162325861B}" srcOrd="1" destOrd="0" presId="urn:microsoft.com/office/officeart/2005/8/layout/list1"/>
    <dgm:cxn modelId="{6F1C7C66-64B8-4F3C-BD4B-97A1A363D374}" type="presParOf" srcId="{46B1B60F-689B-47C7-9F8B-19D2ACFD7671}" destId="{A25F7D0A-9310-444A-B9F7-CD135DC33262}" srcOrd="13" destOrd="0" presId="urn:microsoft.com/office/officeart/2005/8/layout/list1"/>
    <dgm:cxn modelId="{A4433A62-A427-422F-81A1-850FDCF85D70}" type="presParOf" srcId="{46B1B60F-689B-47C7-9F8B-19D2ACFD7671}" destId="{4D0022FE-4B93-4C34-881D-423D904AA0D7}" srcOrd="14" destOrd="0" presId="urn:microsoft.com/office/officeart/2005/8/layout/list1"/>
    <dgm:cxn modelId="{6EBABD09-9AB2-4E5B-9682-07B05F07D9C9}" type="presParOf" srcId="{46B1B60F-689B-47C7-9F8B-19D2ACFD7671}" destId="{4E1F341F-77E9-42BC-91A2-0F69E4F4F064}" srcOrd="15" destOrd="0" presId="urn:microsoft.com/office/officeart/2005/8/layout/list1"/>
    <dgm:cxn modelId="{2014C101-42BD-4247-844C-A91B531514CD}" type="presParOf" srcId="{46B1B60F-689B-47C7-9F8B-19D2ACFD7671}" destId="{ACAC885A-212D-4F5F-98DB-AF9529F6A741}" srcOrd="16" destOrd="0" presId="urn:microsoft.com/office/officeart/2005/8/layout/list1"/>
    <dgm:cxn modelId="{909A68E2-2C8F-4E3B-8298-E3A26162C5AD}" type="presParOf" srcId="{ACAC885A-212D-4F5F-98DB-AF9529F6A741}" destId="{D7743F24-2593-4545-870B-D721357EED0A}" srcOrd="0" destOrd="0" presId="urn:microsoft.com/office/officeart/2005/8/layout/list1"/>
    <dgm:cxn modelId="{E0AAFAB4-B508-4E16-B5F6-B484E820657A}" type="presParOf" srcId="{ACAC885A-212D-4F5F-98DB-AF9529F6A741}" destId="{2E9C3551-7C36-4DF4-99D3-D9F7B444EC5D}" srcOrd="1" destOrd="0" presId="urn:microsoft.com/office/officeart/2005/8/layout/list1"/>
    <dgm:cxn modelId="{3D260864-179C-454B-9EF6-AA0E7602C0AD}" type="presParOf" srcId="{46B1B60F-689B-47C7-9F8B-19D2ACFD7671}" destId="{83E70CFF-B751-4F30-BF8A-94AF8A3513C5}" srcOrd="17" destOrd="0" presId="urn:microsoft.com/office/officeart/2005/8/layout/list1"/>
    <dgm:cxn modelId="{52C06486-E554-493E-8849-5555EEF88222}" type="presParOf" srcId="{46B1B60F-689B-47C7-9F8B-19D2ACFD7671}" destId="{50796BE9-2FA6-4662-B5E9-2269BF7E0384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C8F367-8E45-477E-AB4B-A7714C4FAACB}">
      <dsp:nvSpPr>
        <dsp:cNvPr id="0" name=""/>
        <dsp:cNvSpPr/>
      </dsp:nvSpPr>
      <dsp:spPr>
        <a:xfrm>
          <a:off x="0" y="275192"/>
          <a:ext cx="9618133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C1B4A3E-3B3D-496B-A3D7-03E253D243D3}">
      <dsp:nvSpPr>
        <dsp:cNvPr id="0" name=""/>
        <dsp:cNvSpPr/>
      </dsp:nvSpPr>
      <dsp:spPr>
        <a:xfrm>
          <a:off x="480906" y="24272"/>
          <a:ext cx="6732693" cy="50184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480" tIns="0" rIns="254480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Capture HTTP traffic</a:t>
          </a:r>
        </a:p>
      </dsp:txBody>
      <dsp:txXfrm>
        <a:off x="505404" y="48770"/>
        <a:ext cx="6683697" cy="452844"/>
      </dsp:txXfrm>
    </dsp:sp>
    <dsp:sp modelId="{E9261AE9-3C64-4EED-B542-7209A08B3B03}">
      <dsp:nvSpPr>
        <dsp:cNvPr id="0" name=""/>
        <dsp:cNvSpPr/>
      </dsp:nvSpPr>
      <dsp:spPr>
        <a:xfrm>
          <a:off x="0" y="1046312"/>
          <a:ext cx="9618133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71491FE-FDC0-46EC-AB07-DD969A315F18}">
      <dsp:nvSpPr>
        <dsp:cNvPr id="0" name=""/>
        <dsp:cNvSpPr/>
      </dsp:nvSpPr>
      <dsp:spPr>
        <a:xfrm>
          <a:off x="480906" y="795392"/>
          <a:ext cx="6732693" cy="50184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480" tIns="0" rIns="254480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Captured HTTP Traffic overview</a:t>
          </a:r>
        </a:p>
      </dsp:txBody>
      <dsp:txXfrm>
        <a:off x="505404" y="819890"/>
        <a:ext cx="6683697" cy="452844"/>
      </dsp:txXfrm>
    </dsp:sp>
    <dsp:sp modelId="{5BD360AC-5543-42EE-966C-A76FF88224A0}">
      <dsp:nvSpPr>
        <dsp:cNvPr id="0" name=""/>
        <dsp:cNvSpPr/>
      </dsp:nvSpPr>
      <dsp:spPr>
        <a:xfrm>
          <a:off x="0" y="1817432"/>
          <a:ext cx="9618133" cy="709537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6474" tIns="354076" rIns="746474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/>
            <a:t>Traffic contains an image</a:t>
          </a:r>
        </a:p>
      </dsp:txBody>
      <dsp:txXfrm>
        <a:off x="0" y="1817432"/>
        <a:ext cx="9618133" cy="709537"/>
      </dsp:txXfrm>
    </dsp:sp>
    <dsp:sp modelId="{1C7493CA-2874-4191-80E2-156BC96FC5D9}">
      <dsp:nvSpPr>
        <dsp:cNvPr id="0" name=""/>
        <dsp:cNvSpPr/>
      </dsp:nvSpPr>
      <dsp:spPr>
        <a:xfrm>
          <a:off x="480906" y="1566512"/>
          <a:ext cx="6732693" cy="50184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480" tIns="0" rIns="254480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Analyze the second HTTP get request/response </a:t>
          </a:r>
        </a:p>
      </dsp:txBody>
      <dsp:txXfrm>
        <a:off x="505404" y="1591010"/>
        <a:ext cx="6683697" cy="452844"/>
      </dsp:txXfrm>
    </dsp:sp>
    <dsp:sp modelId="{4D0022FE-4B93-4C34-881D-423D904AA0D7}">
      <dsp:nvSpPr>
        <dsp:cNvPr id="0" name=""/>
        <dsp:cNvSpPr/>
      </dsp:nvSpPr>
      <dsp:spPr>
        <a:xfrm>
          <a:off x="0" y="2869689"/>
          <a:ext cx="9618133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90DFCF7-BAC1-476D-8233-81162325861B}">
      <dsp:nvSpPr>
        <dsp:cNvPr id="0" name=""/>
        <dsp:cNvSpPr/>
      </dsp:nvSpPr>
      <dsp:spPr>
        <a:xfrm>
          <a:off x="480906" y="2618769"/>
          <a:ext cx="6732693" cy="50184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480" tIns="0" rIns="254480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Extract the building.jpg from traffic</a:t>
          </a:r>
        </a:p>
      </dsp:txBody>
      <dsp:txXfrm>
        <a:off x="505404" y="2643267"/>
        <a:ext cx="6683697" cy="452844"/>
      </dsp:txXfrm>
    </dsp:sp>
    <dsp:sp modelId="{50796BE9-2FA6-4662-B5E9-2269BF7E0384}">
      <dsp:nvSpPr>
        <dsp:cNvPr id="0" name=""/>
        <dsp:cNvSpPr/>
      </dsp:nvSpPr>
      <dsp:spPr>
        <a:xfrm>
          <a:off x="0" y="3640809"/>
          <a:ext cx="9618133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E9C3551-7C36-4DF4-99D3-D9F7B444EC5D}">
      <dsp:nvSpPr>
        <dsp:cNvPr id="0" name=""/>
        <dsp:cNvSpPr/>
      </dsp:nvSpPr>
      <dsp:spPr>
        <a:xfrm>
          <a:off x="480906" y="3389889"/>
          <a:ext cx="6732693" cy="50184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480" tIns="0" rIns="254480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Size relation between IP packet and TCP payload </a:t>
          </a:r>
        </a:p>
      </dsp:txBody>
      <dsp:txXfrm>
        <a:off x="505404" y="3414387"/>
        <a:ext cx="6683697" cy="45284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41F6E3-57F9-402E-BDBA-5B2DE11C8530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BF98C7-164A-4723-84F0-B1E4B080DD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5273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https://www.youtube.com/watch?v=6G3qm60dfA8&amp;ab_channel=PrashantThombre</a:t>
            </a:r>
          </a:p>
          <a:p>
            <a:r>
              <a:rPr lang="en-US" dirty="0"/>
              <a:t>https://github.com/frankwxu/digital-forensics-lab/tree/main/Illegal_Possession_Images/lab_files/traffic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5992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wget</a:t>
            </a:r>
            <a:r>
              <a:rPr lang="fr-FR" dirty="0"/>
              <a:t> -q https://www.dropbox.com/s/jiq17tgi8u1xls3/building.jpg -P /var/www/html/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6081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wireshark</a:t>
            </a:r>
            <a:r>
              <a:rPr lang="en-US" dirty="0"/>
              <a:t> –I lo  -k –w ~/traffic/image2.log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8027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dirty="0" err="1"/>
              <a:t>wget</a:t>
            </a:r>
            <a:r>
              <a:rPr lang="fr-FR" sz="1200" dirty="0"/>
              <a:t> -q https://raw.githubusercontent.com/frankwxu/digital-forensics-lab/main/Illegal_Possession_Images/lab_files/traffic/image2.log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7856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0366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rm</a:t>
            </a:r>
            <a:r>
              <a:rPr lang="en-US" dirty="0"/>
              <a:t> -r  ~/.cache/</a:t>
            </a:r>
            <a:r>
              <a:rPr lang="en-US" dirty="0" err="1"/>
              <a:t>mozilla</a:t>
            </a:r>
            <a:r>
              <a:rPr lang="en-US" dirty="0"/>
              <a:t>/</a:t>
            </a:r>
            <a:r>
              <a:rPr lang="en-US" dirty="0" err="1"/>
              <a:t>firefox</a:t>
            </a:r>
            <a:r>
              <a:rPr lang="en-US" dirty="0"/>
              <a:t>/*default*</a:t>
            </a:r>
          </a:p>
          <a:p>
            <a:r>
              <a:rPr lang="en-US" dirty="0" err="1"/>
              <a:t>wireshark</a:t>
            </a:r>
            <a:r>
              <a:rPr lang="en-US" dirty="0"/>
              <a:t> -</a:t>
            </a:r>
            <a:r>
              <a:rPr lang="en-US" dirty="0" err="1"/>
              <a:t>i</a:t>
            </a:r>
            <a:r>
              <a:rPr lang="en-US" dirty="0"/>
              <a:t> lo -k -w ~/traffic/image.html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curl  -V 127.0.0.1/image.html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7525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wireshark</a:t>
            </a:r>
            <a:r>
              <a:rPr lang="en-US" dirty="0"/>
              <a:t> ~/traffic/basic.log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8955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6049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1733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375190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4590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914412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91559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8127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1662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9482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87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3042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3016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9812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0441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3388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5835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63717A-E3C1-4BED-ABE0-B7069385E023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4033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jpe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85969" y="4553712"/>
            <a:ext cx="8288032" cy="1096316"/>
          </a:xfrm>
        </p:spPr>
        <p:txBody>
          <a:bodyPr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3700"/>
              <a:t>HTTP, Wireshark, and Digital Forensics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985969" y="5650029"/>
            <a:ext cx="8288032" cy="469122"/>
          </a:xfrm>
        </p:spPr>
        <p:txBody>
          <a:bodyPr>
            <a:normAutofit fontScale="25000" lnSpcReduction="20000"/>
          </a:bodyPr>
          <a:lstStyle/>
          <a:p>
            <a:pPr algn="ctr">
              <a:lnSpc>
                <a:spcPct val="90000"/>
              </a:lnSpc>
            </a:pPr>
            <a:r>
              <a:rPr lang="en-US" sz="500"/>
              <a:t>Part 2: HTTP traffic contains embedded images</a:t>
            </a:r>
          </a:p>
          <a:p>
            <a:pPr algn="ctr">
              <a:lnSpc>
                <a:spcPct val="90000"/>
              </a:lnSpc>
            </a:pPr>
            <a:endParaRPr lang="en-US" sz="500"/>
          </a:p>
          <a:p>
            <a:pPr algn="ctr">
              <a:lnSpc>
                <a:spcPct val="90000"/>
              </a:lnSpc>
            </a:pPr>
            <a:endParaRPr lang="en-US" sz="500"/>
          </a:p>
          <a:p>
            <a:pPr algn="ctr">
              <a:lnSpc>
                <a:spcPct val="90000"/>
              </a:lnSpc>
            </a:pPr>
            <a:r>
              <a:rPr lang="en-US" sz="500"/>
              <a:t>Traffic files: https://github.com/frankwxu/digital-forensics-lab/tree/main/Illegal_Possession_Images/lab_files/traffic</a:t>
            </a:r>
          </a:p>
        </p:txBody>
      </p:sp>
      <p:pic>
        <p:nvPicPr>
          <p:cNvPr id="5" name="Picture 2" descr="An introduction to HTTP: Exploring Telecommunication in Computer System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72616" y="934222"/>
            <a:ext cx="6314736" cy="329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0225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88C9B83F-64CD-41C1-925F-A08801FFD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1655065-0BD7-4422-BEC0-4401E9980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DDD90AC-ABEC-4A76-9C9C-AD0A5F8FC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23">
              <a:extLst>
                <a:ext uri="{FF2B5EF4-FFF2-40B4-BE49-F238E27FC236}">
                  <a16:creationId xmlns:a16="http://schemas.microsoft.com/office/drawing/2014/main" id="{21A8AFEF-EC50-4C0B-9C64-814B76C82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Rectangle 25">
              <a:extLst>
                <a:ext uri="{FF2B5EF4-FFF2-40B4-BE49-F238E27FC236}">
                  <a16:creationId xmlns:a16="http://schemas.microsoft.com/office/drawing/2014/main" id="{CAFAA800-E117-4357-84E4-56B63EA03E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8DDFC9F4-3B45-402D-8AD7-60B3F08ED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7">
              <a:extLst>
                <a:ext uri="{FF2B5EF4-FFF2-40B4-BE49-F238E27FC236}">
                  <a16:creationId xmlns:a16="http://schemas.microsoft.com/office/drawing/2014/main" id="{F26A0854-FBE4-4587-B349-06BE192BD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8">
              <a:extLst>
                <a:ext uri="{FF2B5EF4-FFF2-40B4-BE49-F238E27FC236}">
                  <a16:creationId xmlns:a16="http://schemas.microsoft.com/office/drawing/2014/main" id="{54A9C4C6-FF7D-470E-BFCA-CE4F60A1F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9">
              <a:extLst>
                <a:ext uri="{FF2B5EF4-FFF2-40B4-BE49-F238E27FC236}">
                  <a16:creationId xmlns:a16="http://schemas.microsoft.com/office/drawing/2014/main" id="{B1721EA8-4871-45D4-B78F-AE805A3004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E5763971-E3A3-45C6-9BA8-2E032C7A5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32752E94-0E01-4AF5-A43A-F2FAD8737C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5" name="Picture 4" descr="Multiple interweaving highways with cars driving in different directions">
            <a:extLst>
              <a:ext uri="{FF2B5EF4-FFF2-40B4-BE49-F238E27FC236}">
                <a16:creationId xmlns:a16="http://schemas.microsoft.com/office/drawing/2014/main" id="{D4D67709-532F-2561-BDF6-5736CC3D92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727" r="23910" b="1"/>
          <a:stretch/>
        </p:blipFill>
        <p:spPr>
          <a:xfrm>
            <a:off x="20" y="-1"/>
            <a:ext cx="5394940" cy="6858001"/>
          </a:xfrm>
          <a:custGeom>
            <a:avLst/>
            <a:gdLst/>
            <a:ahLst/>
            <a:cxnLst/>
            <a:rect l="l" t="t" r="r" b="b"/>
            <a:pathLst>
              <a:path w="5394960" h="6858000">
                <a:moveTo>
                  <a:pt x="842596" y="0"/>
                </a:moveTo>
                <a:lnTo>
                  <a:pt x="5394960" y="0"/>
                </a:lnTo>
                <a:lnTo>
                  <a:pt x="5394960" y="21851"/>
                </a:lnTo>
                <a:lnTo>
                  <a:pt x="4365943" y="6858000"/>
                </a:lnTo>
                <a:lnTo>
                  <a:pt x="0" y="6858000"/>
                </a:lnTo>
                <a:lnTo>
                  <a:pt x="0" y="5666154"/>
                </a:lnTo>
                <a:close/>
              </a:path>
            </a:pathLst>
          </a:cu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80563" y="1678665"/>
            <a:ext cx="3887839" cy="237216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>
              <a:lnSpc>
                <a:spcPct val="90000"/>
              </a:lnSpc>
            </a:pPr>
            <a:r>
              <a:rPr lang="en-US" sz="3400"/>
              <a:t>Analyzing the second HTTP get request/response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80563" y="4050833"/>
            <a:ext cx="3893440" cy="1096899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1800"/>
              <a:t>HTTP traffic for displaying images </a:t>
            </a:r>
          </a:p>
        </p:txBody>
      </p:sp>
    </p:spTree>
    <p:extLst>
      <p:ext uri="{BB962C8B-B14F-4D97-AF65-F5344CB8AC3E}">
        <p14:creationId xmlns:p14="http://schemas.microsoft.com/office/powerpoint/2010/main" val="22605163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7583" y="0"/>
            <a:ext cx="842387" cy="842387"/>
          </a:xfrm>
          <a:prstGeom prst="rect">
            <a:avLst/>
          </a:prstGeom>
        </p:spPr>
      </p:pic>
      <p:pic>
        <p:nvPicPr>
          <p:cNvPr id="3" name="Picture 2" descr="Lenovo ThinkSystem ST550 4110 - 7X10A03VEA | price in dubai UAE EMEA saudi  arabia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97" t="7673" r="16493" b="18352"/>
          <a:stretch/>
        </p:blipFill>
        <p:spPr bwMode="auto">
          <a:xfrm>
            <a:off x="9578341" y="14412"/>
            <a:ext cx="754931" cy="896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/>
          <p:cNvCxnSpPr/>
          <p:nvPr/>
        </p:nvCxnSpPr>
        <p:spPr>
          <a:xfrm flipH="1">
            <a:off x="6351543" y="967607"/>
            <a:ext cx="5" cy="533479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10230362" y="949995"/>
            <a:ext cx="5572" cy="560772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6317381" y="1213707"/>
            <a:ext cx="3932018" cy="304498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050714" y="1011193"/>
            <a:ext cx="26709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GET 127.0.0.1/building.jpg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207153" y="126815"/>
            <a:ext cx="1215589" cy="369332"/>
          </a:xfrm>
          <a:prstGeom prst="rect">
            <a:avLst/>
          </a:prstGeom>
          <a:solidFill>
            <a:srgbClr val="7E9DBF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Port 52054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333408" y="126815"/>
            <a:ext cx="864532" cy="3693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Port 80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 flipH="1">
            <a:off x="6317381" y="2432117"/>
            <a:ext cx="3900796" cy="600807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4"/>
          <a:srcRect l="2" r="64946"/>
          <a:stretch/>
        </p:blipFill>
        <p:spPr>
          <a:xfrm>
            <a:off x="7523340" y="2295126"/>
            <a:ext cx="391166" cy="595146"/>
          </a:xfrm>
          <a:prstGeom prst="rect">
            <a:avLst/>
          </a:prstGeom>
        </p:spPr>
      </p:pic>
      <p:cxnSp>
        <p:nvCxnSpPr>
          <p:cNvPr id="16" name="Straight Arrow Connector 15"/>
          <p:cNvCxnSpPr/>
          <p:nvPr/>
        </p:nvCxnSpPr>
        <p:spPr>
          <a:xfrm flipH="1">
            <a:off x="6302608" y="3572054"/>
            <a:ext cx="3900796" cy="600807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6307714" y="4865122"/>
            <a:ext cx="3900796" cy="600807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4"/>
          <a:srcRect l="42515" r="17628"/>
          <a:stretch/>
        </p:blipFill>
        <p:spPr>
          <a:xfrm>
            <a:off x="7895506" y="3447177"/>
            <a:ext cx="390618" cy="59514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4"/>
          <a:srcRect l="81851"/>
          <a:stretch/>
        </p:blipFill>
        <p:spPr>
          <a:xfrm>
            <a:off x="8322089" y="4919931"/>
            <a:ext cx="177867" cy="595146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7933550" y="2376038"/>
            <a:ext cx="13812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32768</a:t>
            </a:r>
            <a:r>
              <a:rPr lang="en-US" dirty="0"/>
              <a:t> bytes </a:t>
            </a:r>
          </a:p>
        </p:txBody>
      </p:sp>
      <p:sp>
        <p:nvSpPr>
          <p:cNvPr id="21" name="Rectangle 20"/>
          <p:cNvSpPr/>
          <p:nvPr/>
        </p:nvSpPr>
        <p:spPr>
          <a:xfrm>
            <a:off x="8262881" y="3512166"/>
            <a:ext cx="13812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32768</a:t>
            </a:r>
            <a:r>
              <a:rPr lang="en-US" dirty="0"/>
              <a:t> bytes </a:t>
            </a:r>
          </a:p>
        </p:txBody>
      </p:sp>
      <p:sp>
        <p:nvSpPr>
          <p:cNvPr id="22" name="Rectangle 21"/>
          <p:cNvSpPr/>
          <p:nvPr/>
        </p:nvSpPr>
        <p:spPr>
          <a:xfrm>
            <a:off x="8100967" y="4537958"/>
            <a:ext cx="12641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3414</a:t>
            </a:r>
            <a:r>
              <a:rPr lang="en-US" dirty="0"/>
              <a:t> bytes 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317795" y="2278029"/>
            <a:ext cx="323165" cy="64056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sz="900" b="1" dirty="0"/>
              <a:t>http 200 ok</a:t>
            </a:r>
          </a:p>
        </p:txBody>
      </p:sp>
      <p:cxnSp>
        <p:nvCxnSpPr>
          <p:cNvPr id="24" name="Straight Arrow Connector 23"/>
          <p:cNvCxnSpPr/>
          <p:nvPr/>
        </p:nvCxnSpPr>
        <p:spPr>
          <a:xfrm flipH="1">
            <a:off x="6317381" y="1762814"/>
            <a:ext cx="3900796" cy="600807"/>
          </a:xfrm>
          <a:prstGeom prst="straightConnector1">
            <a:avLst/>
          </a:prstGeom>
          <a:ln w="3175">
            <a:solidFill>
              <a:srgbClr val="7030A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6037672" y="1016624"/>
            <a:ext cx="301686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0249399" y="1605829"/>
            <a:ext cx="301686" cy="369332"/>
          </a:xfrm>
          <a:prstGeom prst="rect">
            <a:avLst/>
          </a:prstGeom>
          <a:solidFill>
            <a:srgbClr val="F6D6F1"/>
          </a:solidFill>
          <a:ln>
            <a:solidFill>
              <a:srgbClr val="EA700D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9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0266074" y="2247502"/>
            <a:ext cx="418704" cy="369332"/>
          </a:xfrm>
          <a:prstGeom prst="rect">
            <a:avLst/>
          </a:prstGeom>
          <a:solidFill>
            <a:srgbClr val="CC2DB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10</a:t>
            </a:r>
          </a:p>
        </p:txBody>
      </p:sp>
      <p:cxnSp>
        <p:nvCxnSpPr>
          <p:cNvPr id="30" name="Straight Arrow Connector 29"/>
          <p:cNvCxnSpPr/>
          <p:nvPr/>
        </p:nvCxnSpPr>
        <p:spPr>
          <a:xfrm>
            <a:off x="6355347" y="3163482"/>
            <a:ext cx="3912752" cy="251654"/>
          </a:xfrm>
          <a:prstGeom prst="straightConnector1">
            <a:avLst/>
          </a:prstGeom>
          <a:ln w="3175">
            <a:solidFill>
              <a:srgbClr val="FFC000"/>
            </a:solidFill>
            <a:prstDash val="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6371369" y="4297731"/>
            <a:ext cx="3912752" cy="251654"/>
          </a:xfrm>
          <a:prstGeom prst="straightConnector1">
            <a:avLst/>
          </a:prstGeom>
          <a:ln w="3175">
            <a:solidFill>
              <a:srgbClr val="FFC000"/>
            </a:solidFill>
            <a:prstDash val="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6371369" y="5611381"/>
            <a:ext cx="3912752" cy="251654"/>
          </a:xfrm>
          <a:prstGeom prst="straightConnector1">
            <a:avLst/>
          </a:prstGeom>
          <a:ln w="28575">
            <a:solidFill>
              <a:srgbClr val="F9EF96"/>
            </a:solidFill>
            <a:prstDash val="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5904770" y="3140113"/>
            <a:ext cx="418704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11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905415" y="4218588"/>
            <a:ext cx="418704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13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5905339" y="5533527"/>
            <a:ext cx="418704" cy="369332"/>
          </a:xfrm>
          <a:prstGeom prst="rect">
            <a:avLst/>
          </a:prstGeom>
          <a:solidFill>
            <a:srgbClr val="F9EF96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15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0259066" y="3540006"/>
            <a:ext cx="418704" cy="369332"/>
          </a:xfrm>
          <a:prstGeom prst="rect">
            <a:avLst/>
          </a:prstGeom>
          <a:solidFill>
            <a:srgbClr val="CC2DB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12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0264172" y="4815234"/>
            <a:ext cx="418704" cy="369332"/>
          </a:xfrm>
          <a:prstGeom prst="rect">
            <a:avLst/>
          </a:prstGeom>
          <a:solidFill>
            <a:srgbClr val="CC2DB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14</a:t>
            </a:r>
          </a:p>
        </p:txBody>
      </p:sp>
      <p:sp>
        <p:nvSpPr>
          <p:cNvPr id="40" name="Rectangle 39"/>
          <p:cNvSpPr/>
          <p:nvPr/>
        </p:nvSpPr>
        <p:spPr>
          <a:xfrm>
            <a:off x="7091704" y="5515111"/>
            <a:ext cx="284552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TCP Window (buffer size) Update</a:t>
            </a:r>
            <a:endParaRPr lang="en-US" sz="1400" dirty="0"/>
          </a:p>
        </p:txBody>
      </p:sp>
      <p:cxnSp>
        <p:nvCxnSpPr>
          <p:cNvPr id="41" name="Straight Arrow Connector 40"/>
          <p:cNvCxnSpPr/>
          <p:nvPr/>
        </p:nvCxnSpPr>
        <p:spPr>
          <a:xfrm>
            <a:off x="6355347" y="6084550"/>
            <a:ext cx="3912752" cy="251654"/>
          </a:xfrm>
          <a:prstGeom prst="straightConnector1">
            <a:avLst/>
          </a:prstGeom>
          <a:ln w="3175">
            <a:solidFill>
              <a:srgbClr val="FFC000"/>
            </a:solidFill>
            <a:prstDash val="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5916455" y="6012277"/>
            <a:ext cx="418704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16</a:t>
            </a:r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 rotWithShape="1">
          <a:blip r:embed="rId5"/>
          <a:srcRect l="4325" t="49224" b="21510"/>
          <a:stretch/>
        </p:blipFill>
        <p:spPr>
          <a:xfrm>
            <a:off x="85788" y="244514"/>
            <a:ext cx="5787154" cy="1136011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>
          <a:xfrm>
            <a:off x="10264172" y="2639676"/>
            <a:ext cx="1567609" cy="369332"/>
          </a:xfrm>
          <a:prstGeom prst="rect">
            <a:avLst/>
          </a:prstGeom>
          <a:solidFill>
            <a:srgbClr val="CC2DB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TCP segment 1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10268422" y="3966821"/>
            <a:ext cx="1567609" cy="369332"/>
          </a:xfrm>
          <a:prstGeom prst="rect">
            <a:avLst/>
          </a:prstGeom>
          <a:solidFill>
            <a:srgbClr val="CC2DB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TCP segment 2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10287190" y="5265749"/>
            <a:ext cx="1567609" cy="369332"/>
          </a:xfrm>
          <a:prstGeom prst="rect">
            <a:avLst/>
          </a:prstGeom>
          <a:solidFill>
            <a:srgbClr val="CC2DB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TCP segment 3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915751" y="4063342"/>
            <a:ext cx="4542904" cy="230832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TCP segment reassembly takes places in HTTP layer.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TCP reassembling at receiving side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Wireshark shows the assembled TCP segment at sending side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TCP segment reassembly works only capture the entire packet and if all the checksums for that packet are valid.</a:t>
            </a:r>
          </a:p>
        </p:txBody>
      </p:sp>
    </p:spTree>
    <p:extLst>
      <p:ext uri="{BB962C8B-B14F-4D97-AF65-F5344CB8AC3E}">
        <p14:creationId xmlns:p14="http://schemas.microsoft.com/office/powerpoint/2010/main" val="11187099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9759" y="597924"/>
            <a:ext cx="9472481" cy="566215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628900" y="4892040"/>
            <a:ext cx="914400" cy="1828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359759" y="259370"/>
            <a:ext cx="4959499" cy="338554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sz="1600" dirty="0"/>
              <a:t>Calculate the length 3 TCP segments: </a:t>
            </a:r>
            <a:r>
              <a:rPr lang="en-US" sz="1600" dirty="0">
                <a:solidFill>
                  <a:srgbClr val="FF0000"/>
                </a:solidFill>
              </a:rPr>
              <a:t>32768</a:t>
            </a:r>
            <a:r>
              <a:rPr lang="en-US" sz="1600" dirty="0"/>
              <a:t>+</a:t>
            </a:r>
            <a:r>
              <a:rPr lang="en-US" sz="1600" dirty="0">
                <a:solidFill>
                  <a:srgbClr val="FF0000"/>
                </a:solidFill>
              </a:rPr>
              <a:t>32768</a:t>
            </a:r>
            <a:r>
              <a:rPr lang="en-US" sz="1600" dirty="0"/>
              <a:t>+</a:t>
            </a:r>
            <a:r>
              <a:rPr lang="en-US" sz="1600" dirty="0">
                <a:solidFill>
                  <a:srgbClr val="FF0000"/>
                </a:solidFill>
              </a:rPr>
              <a:t>3414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9609523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9327" y="712234"/>
            <a:ext cx="9053345" cy="543353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569327" y="342902"/>
            <a:ext cx="6794809" cy="338554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sz="1600" dirty="0"/>
              <a:t>Show the content of 3 TCP segments is http response and the data (building.jpg)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92381" y="617702"/>
            <a:ext cx="418704" cy="369332"/>
          </a:xfrm>
          <a:prstGeom prst="rect">
            <a:avLst/>
          </a:prstGeom>
          <a:solidFill>
            <a:srgbClr val="CC2DB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40284661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594329" y="356767"/>
            <a:ext cx="5831789" cy="338554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sz="1600" dirty="0"/>
              <a:t>Calculate the length of http response header: </a:t>
            </a:r>
            <a:r>
              <a:rPr lang="en-US" sz="1600" dirty="0">
                <a:solidFill>
                  <a:srgbClr val="FF0000"/>
                </a:solidFill>
              </a:rPr>
              <a:t>289      (0x000 -0x120)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4329" y="708130"/>
            <a:ext cx="7876540" cy="571760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75625" y="695321"/>
            <a:ext cx="418704" cy="369332"/>
          </a:xfrm>
          <a:prstGeom prst="rect">
            <a:avLst/>
          </a:prstGeom>
          <a:solidFill>
            <a:srgbClr val="CC2DB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14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2516777" y="695321"/>
            <a:ext cx="3640183" cy="2552976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2830286" y="695321"/>
            <a:ext cx="4415247" cy="5600976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16430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3146" y="815752"/>
            <a:ext cx="8016935" cy="5646909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2203146" y="446054"/>
            <a:ext cx="6411310" cy="369698"/>
          </a:xfrm>
          <a:prstGeom prst="rect">
            <a:avLst/>
          </a:prstGeom>
          <a:solidFill>
            <a:srgbClr val="FFC000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>
                <a:latin typeface="+mn-lt"/>
              </a:rPr>
              <a:t>Verify start and end of Image </a:t>
            </a:r>
            <a:r>
              <a:rPr lang="en-US" sz="1600" dirty="0">
                <a:solidFill>
                  <a:srgbClr val="FF0000"/>
                </a:solidFill>
                <a:latin typeface="+mn-lt"/>
              </a:rPr>
              <a:t>(0x0121 – 0x10d55 +1 =68661 bytes)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784442" y="1105383"/>
            <a:ext cx="418704" cy="369332"/>
          </a:xfrm>
          <a:prstGeom prst="rect">
            <a:avLst/>
          </a:prstGeom>
          <a:solidFill>
            <a:srgbClr val="CC2DB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12583174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28460BD8-AE3F-4AC9-9D0B-717052AA5D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54420CFE-F482-466E-9E1E-C78513C0B8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5331032B-BD21-4BDA-920C-12E358052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23">
              <a:extLst>
                <a:ext uri="{FF2B5EF4-FFF2-40B4-BE49-F238E27FC236}">
                  <a16:creationId xmlns:a16="http://schemas.microsoft.com/office/drawing/2014/main" id="{E7514DA3-59E7-409E-8A3B-AD097F6E56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Rectangle 25">
              <a:extLst>
                <a:ext uri="{FF2B5EF4-FFF2-40B4-BE49-F238E27FC236}">
                  <a16:creationId xmlns:a16="http://schemas.microsoft.com/office/drawing/2014/main" id="{57B9A2A6-3BE4-4599-9364-F71C5BFD61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4FD744C6-4ED8-4BC9-BF68-6BDF701C5D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7">
              <a:extLst>
                <a:ext uri="{FF2B5EF4-FFF2-40B4-BE49-F238E27FC236}">
                  <a16:creationId xmlns:a16="http://schemas.microsoft.com/office/drawing/2014/main" id="{092C5BAD-C911-4F8F-A1C5-470268BE6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8">
              <a:extLst>
                <a:ext uri="{FF2B5EF4-FFF2-40B4-BE49-F238E27FC236}">
                  <a16:creationId xmlns:a16="http://schemas.microsoft.com/office/drawing/2014/main" id="{B133D0C8-4EC4-424F-8E70-0482D5B1B6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9">
              <a:extLst>
                <a:ext uri="{FF2B5EF4-FFF2-40B4-BE49-F238E27FC236}">
                  <a16:creationId xmlns:a16="http://schemas.microsoft.com/office/drawing/2014/main" id="{7B1532A0-F4B3-4DE8-B18F-740CAAD25A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8EFDD162-BBBA-4062-8BBF-53DBA10913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DCFC9E65-3E19-4483-B952-25D29683CA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0ADFFC45-3DC9-4433-926F-043E879D9D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5F26A87-0610-435F-AA13-BD658385C9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267230" y="-8468"/>
            <a:ext cx="4763558" cy="6866467"/>
            <a:chOff x="67175" y="-8467"/>
            <a:chExt cx="4763558" cy="6866467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6321436-5AAD-4FB6-BB0D-316D4540E8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448300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23">
              <a:extLst>
                <a:ext uri="{FF2B5EF4-FFF2-40B4-BE49-F238E27FC236}">
                  <a16:creationId xmlns:a16="http://schemas.microsoft.com/office/drawing/2014/main" id="{94B0BD33-3D46-4F43-947A-825DFEF610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67175" y="3681413"/>
              <a:ext cx="4763558" cy="3176587"/>
            </a:xfrm>
            <a:prstGeom prst="line">
              <a:avLst/>
            </a:prstGeom>
            <a:ln w="9525">
              <a:solidFill>
                <a:schemeClr val="tx1">
                  <a:lumMod val="50000"/>
                  <a:lumOff val="50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 23">
              <a:extLst>
                <a:ext uri="{FF2B5EF4-FFF2-40B4-BE49-F238E27FC236}">
                  <a16:creationId xmlns:a16="http://schemas.microsoft.com/office/drawing/2014/main" id="{92E26C27-E1F5-47DC-9F83-469D196C55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58764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8" name="Rectangle 25">
              <a:extLst>
                <a:ext uri="{FF2B5EF4-FFF2-40B4-BE49-F238E27FC236}">
                  <a16:creationId xmlns:a16="http://schemas.microsoft.com/office/drawing/2014/main" id="{95F944E7-2B4E-4AE2-B4DB-846FF8AE0B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80730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>
              <a:extLst>
                <a:ext uri="{FF2B5EF4-FFF2-40B4-BE49-F238E27FC236}">
                  <a16:creationId xmlns:a16="http://schemas.microsoft.com/office/drawing/2014/main" id="{FF14952D-390F-46CC-B302-73DDD9C416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9621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67CDE55-B22A-40D0-882A-9452919EEC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411788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>
              <a:extLst>
                <a:ext uri="{FF2B5EF4-FFF2-40B4-BE49-F238E27FC236}">
                  <a16:creationId xmlns:a16="http://schemas.microsoft.com/office/drawing/2014/main" id="{8C409231-C942-4808-B529-DAC32A7DB0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448954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282701"/>
            <a:ext cx="5096060" cy="43071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5400"/>
              <a:t>Extract the building.jpg from traffic</a:t>
            </a: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69370F01-B8C9-4CE4-824C-92B2792E6E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36497" y="-8468"/>
            <a:ext cx="5074930" cy="6866468"/>
          </a:xfrm>
          <a:custGeom>
            <a:avLst/>
            <a:gdLst>
              <a:gd name="connsiteX0" fmla="*/ 0 w 5074930"/>
              <a:gd name="connsiteY0" fmla="*/ 0 h 6858000"/>
              <a:gd name="connsiteX1" fmla="*/ 1249825 w 5074930"/>
              <a:gd name="connsiteY1" fmla="*/ 0 h 6858000"/>
              <a:gd name="connsiteX2" fmla="*/ 1249825 w 5074930"/>
              <a:gd name="connsiteY2" fmla="*/ 8457 h 6858000"/>
              <a:gd name="connsiteX3" fmla="*/ 5074930 w 5074930"/>
              <a:gd name="connsiteY3" fmla="*/ 8457 h 6858000"/>
              <a:gd name="connsiteX4" fmla="*/ 5074930 w 5074930"/>
              <a:gd name="connsiteY4" fmla="*/ 6858000 h 6858000"/>
              <a:gd name="connsiteX5" fmla="*/ 1249825 w 5074930"/>
              <a:gd name="connsiteY5" fmla="*/ 6858000 h 6858000"/>
              <a:gd name="connsiteX6" fmla="*/ 1109383 w 507493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74930" h="6858000">
                <a:moveTo>
                  <a:pt x="0" y="0"/>
                </a:moveTo>
                <a:lnTo>
                  <a:pt x="1249825" y="0"/>
                </a:lnTo>
                <a:lnTo>
                  <a:pt x="1249825" y="8457"/>
                </a:lnTo>
                <a:lnTo>
                  <a:pt x="5074930" y="8457"/>
                </a:lnTo>
                <a:lnTo>
                  <a:pt x="5074930" y="6858000"/>
                </a:lnTo>
                <a:lnTo>
                  <a:pt x="1249825" y="6858000"/>
                </a:lnTo>
                <a:lnTo>
                  <a:pt x="1109383" y="6858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4803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7">
            <a:extLst>
              <a:ext uri="{FF2B5EF4-FFF2-40B4-BE49-F238E27FC236}">
                <a16:creationId xmlns:a16="http://schemas.microsoft.com/office/drawing/2014/main" id="{B4DE830A-B531-4A3B-96F6-0ECE88B085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2813DF2C-461A-4A8F-9679-A172790D1F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54CD3A85-C039-4249-86E4-1EB9318B54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23">
              <a:extLst>
                <a:ext uri="{FF2B5EF4-FFF2-40B4-BE49-F238E27FC236}">
                  <a16:creationId xmlns:a16="http://schemas.microsoft.com/office/drawing/2014/main" id="{887EA6D2-2883-42C2-993D-094CA6D65D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Rectangle 25">
              <a:extLst>
                <a:ext uri="{FF2B5EF4-FFF2-40B4-BE49-F238E27FC236}">
                  <a16:creationId xmlns:a16="http://schemas.microsoft.com/office/drawing/2014/main" id="{3B895046-636F-4D1B-ACA4-29AA0CB33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C6B0CDE3-E054-4EDD-A43B-F96843D8BF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7">
              <a:extLst>
                <a:ext uri="{FF2B5EF4-FFF2-40B4-BE49-F238E27FC236}">
                  <a16:creationId xmlns:a16="http://schemas.microsoft.com/office/drawing/2014/main" id="{3B66B1A2-F145-4C9B-85CC-4BF30D58CB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8">
              <a:extLst>
                <a:ext uri="{FF2B5EF4-FFF2-40B4-BE49-F238E27FC236}">
                  <a16:creationId xmlns:a16="http://schemas.microsoft.com/office/drawing/2014/main" id="{5D4FC972-94B3-4035-8D31-E668C132B4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9">
              <a:extLst>
                <a:ext uri="{FF2B5EF4-FFF2-40B4-BE49-F238E27FC236}">
                  <a16:creationId xmlns:a16="http://schemas.microsoft.com/office/drawing/2014/main" id="{374B9941-AFBE-4A77-A50E-B6EA04A746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27A982C5-2C38-4CE9-BC18-94697AD657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0060D8D1-7BB1-498F-AFBB-ADAC130A9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5969" y="4553712"/>
            <a:ext cx="8288032" cy="109631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3400" kern="120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How to extract the building.jpg from log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6556" y="934222"/>
            <a:ext cx="5386856" cy="329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4015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190" y="2062142"/>
            <a:ext cx="5166074" cy="331104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6513" y="2062141"/>
            <a:ext cx="5083158" cy="3311047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420190" y="1692443"/>
            <a:ext cx="3341913" cy="369698"/>
          </a:xfrm>
          <a:prstGeom prst="rect">
            <a:avLst/>
          </a:prstGeom>
          <a:solidFill>
            <a:srgbClr val="FFC000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>
                <a:latin typeface="+mn-lt"/>
              </a:rPr>
              <a:t>Save extracted image</a:t>
            </a:r>
            <a:endParaRPr lang="en-US" sz="1600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6196513" y="1692443"/>
            <a:ext cx="3341913" cy="369698"/>
          </a:xfrm>
          <a:prstGeom prst="rect">
            <a:avLst/>
          </a:prstGeom>
          <a:solidFill>
            <a:srgbClr val="FFC000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>
                <a:latin typeface="+mn-lt"/>
              </a:rPr>
              <a:t>Show image</a:t>
            </a:r>
            <a:endParaRPr lang="en-US" sz="1600" dirty="0">
              <a:solidFill>
                <a:srgbClr val="FF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284833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309" y="2109970"/>
            <a:ext cx="9941259" cy="2634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4381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6933" y="609600"/>
            <a:ext cx="10197494" cy="1099457"/>
          </a:xfrm>
        </p:spPr>
        <p:txBody>
          <a:bodyPr>
            <a:normAutofit/>
          </a:bodyPr>
          <a:lstStyle/>
          <a:p>
            <a:r>
              <a:rPr lang="en-US" dirty="0"/>
              <a:t>Overview</a:t>
            </a:r>
          </a:p>
        </p:txBody>
      </p: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99C4497-CE15-BF51-51C2-AE4CD952B3A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42868842"/>
              </p:ext>
            </p:extLst>
          </p:nvPr>
        </p:nvGraphicFramePr>
        <p:xfrm>
          <a:off x="1286933" y="1948543"/>
          <a:ext cx="9618133" cy="40934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688955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88C9B83F-64CD-41C1-925F-A08801FFD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1655065-0BD7-4422-BEC0-4401E9980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DDD90AC-ABEC-4A76-9C9C-AD0A5F8FC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23">
              <a:extLst>
                <a:ext uri="{FF2B5EF4-FFF2-40B4-BE49-F238E27FC236}">
                  <a16:creationId xmlns:a16="http://schemas.microsoft.com/office/drawing/2014/main" id="{21A8AFEF-EC50-4C0B-9C64-814B76C82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Rectangle 25">
              <a:extLst>
                <a:ext uri="{FF2B5EF4-FFF2-40B4-BE49-F238E27FC236}">
                  <a16:creationId xmlns:a16="http://schemas.microsoft.com/office/drawing/2014/main" id="{CAFAA800-E117-4357-84E4-56B63EA03E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8DDFC9F4-3B45-402D-8AD7-60B3F08ED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7">
              <a:extLst>
                <a:ext uri="{FF2B5EF4-FFF2-40B4-BE49-F238E27FC236}">
                  <a16:creationId xmlns:a16="http://schemas.microsoft.com/office/drawing/2014/main" id="{F26A0854-FBE4-4587-B349-06BE192BD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8">
              <a:extLst>
                <a:ext uri="{FF2B5EF4-FFF2-40B4-BE49-F238E27FC236}">
                  <a16:creationId xmlns:a16="http://schemas.microsoft.com/office/drawing/2014/main" id="{54A9C4C6-FF7D-470E-BFCA-CE4F60A1F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9">
              <a:extLst>
                <a:ext uri="{FF2B5EF4-FFF2-40B4-BE49-F238E27FC236}">
                  <a16:creationId xmlns:a16="http://schemas.microsoft.com/office/drawing/2014/main" id="{B1721EA8-4871-45D4-B78F-AE805A3004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E5763971-E3A3-45C6-9BA8-2E032C7A5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32752E94-0E01-4AF5-A43A-F2FAD8737C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DB49902C-301C-E142-A477-981E584DD70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prstClr val="white"/>
            </a:duotone>
          </a:blip>
          <a:srcRect l="25855" r="16195"/>
          <a:stretch/>
        </p:blipFill>
        <p:spPr>
          <a:xfrm>
            <a:off x="5123543" y="-1"/>
            <a:ext cx="7065281" cy="6858001"/>
          </a:xfrm>
          <a:custGeom>
            <a:avLst/>
            <a:gdLst/>
            <a:ahLst/>
            <a:cxnLst/>
            <a:rect l="l" t="t" r="r" b="b"/>
            <a:pathLst>
              <a:path w="7065281" h="6858001">
                <a:moveTo>
                  <a:pt x="379987" y="0"/>
                </a:moveTo>
                <a:lnTo>
                  <a:pt x="7065281" y="0"/>
                </a:lnTo>
                <a:lnTo>
                  <a:pt x="7065281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9109" y="2833077"/>
            <a:ext cx="5123515" cy="236909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400" dirty="0"/>
              <a:t>Size relation between IP packet and TCP payload 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57C1A16-B8AB-4D99-A195-A38F556A6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8A9B20B-D1DD-4573-B5EC-5580295192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ectangle 23">
            <a:extLst>
              <a:ext uri="{FF2B5EF4-FFF2-40B4-BE49-F238E27FC236}">
                <a16:creationId xmlns:a16="http://schemas.microsoft.com/office/drawing/2014/main" id="{66D61E08-70C3-48D8-BEA0-787111DC3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7" name="Rectangle 25">
            <a:extLst>
              <a:ext uri="{FF2B5EF4-FFF2-40B4-BE49-F238E27FC236}">
                <a16:creationId xmlns:a16="http://schemas.microsoft.com/office/drawing/2014/main" id="{FC55298F-0AE5-478E-AD2B-03C2614C5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Isosceles Triangle 24">
            <a:extLst>
              <a:ext uri="{FF2B5EF4-FFF2-40B4-BE49-F238E27FC236}">
                <a16:creationId xmlns:a16="http://schemas.microsoft.com/office/drawing/2014/main" id="{C180E4EA-0B63-4779-A895-7E90E71088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1" name="Rectangle 27">
            <a:extLst>
              <a:ext uri="{FF2B5EF4-FFF2-40B4-BE49-F238E27FC236}">
                <a16:creationId xmlns:a16="http://schemas.microsoft.com/office/drawing/2014/main" id="{CEE01D9D-3DE8-4EED-B0D3-8F3C79CC76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Rectangle 28">
            <a:extLst>
              <a:ext uri="{FF2B5EF4-FFF2-40B4-BE49-F238E27FC236}">
                <a16:creationId xmlns:a16="http://schemas.microsoft.com/office/drawing/2014/main" id="{89AF5CE9-607F-43F4-8983-DCD6DA4051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5" name="Rectangle 29">
            <a:extLst>
              <a:ext uri="{FF2B5EF4-FFF2-40B4-BE49-F238E27FC236}">
                <a16:creationId xmlns:a16="http://schemas.microsoft.com/office/drawing/2014/main" id="{6EEA2DBD-9E1E-4521-8C01-F32AD18A8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7" name="Isosceles Triangle 29">
            <a:extLst>
              <a:ext uri="{FF2B5EF4-FFF2-40B4-BE49-F238E27FC236}">
                <a16:creationId xmlns:a16="http://schemas.microsoft.com/office/drawing/2014/main" id="{15BBD2C1-BA9B-46A9-A27A-33498B169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2406765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841375"/>
            <a:ext cx="6411913" cy="369888"/>
          </a:xfrm>
          <a:solidFill>
            <a:srgbClr val="FFC000"/>
          </a:solidFill>
        </p:spPr>
        <p:txBody>
          <a:bodyPr>
            <a:normAutofit/>
          </a:bodyPr>
          <a:lstStyle/>
          <a:p>
            <a:r>
              <a:rPr lang="en-US" sz="1600" dirty="0">
                <a:latin typeface="+mn-lt"/>
              </a:rPr>
              <a:t>Verify the length relation between IP packet and TCP payload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473" y="1228233"/>
            <a:ext cx="6624020" cy="170016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472" y="3142331"/>
            <a:ext cx="5966795" cy="2965779"/>
          </a:xfrm>
          <a:prstGeom prst="rect">
            <a:avLst/>
          </a:prstGeom>
        </p:spPr>
      </p:pic>
      <p:sp>
        <p:nvSpPr>
          <p:cNvPr id="18" name="Right Arrow 17"/>
          <p:cNvSpPr/>
          <p:nvPr/>
        </p:nvSpPr>
        <p:spPr>
          <a:xfrm rot="10800000">
            <a:off x="5326117" y="5624020"/>
            <a:ext cx="276225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PDUs of the TCP(IP protocol suite (stack)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7714" y="3042249"/>
            <a:ext cx="4851537" cy="2052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Rectangle 29"/>
          <p:cNvSpPr/>
          <p:nvPr/>
        </p:nvSpPr>
        <p:spPr>
          <a:xfrm>
            <a:off x="9665060" y="3563520"/>
            <a:ext cx="13516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EA700D"/>
                </a:solidFill>
              </a:rPr>
              <a:t>32768=2^15</a:t>
            </a:r>
          </a:p>
        </p:txBody>
      </p:sp>
      <p:sp>
        <p:nvSpPr>
          <p:cNvPr id="31" name="Rectangle 30"/>
          <p:cNvSpPr/>
          <p:nvPr/>
        </p:nvSpPr>
        <p:spPr>
          <a:xfrm>
            <a:off x="7962890" y="4483489"/>
            <a:ext cx="418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32</a:t>
            </a:r>
          </a:p>
        </p:txBody>
      </p:sp>
      <p:sp>
        <p:nvSpPr>
          <p:cNvPr id="1024" name="Rectangle 1023"/>
          <p:cNvSpPr/>
          <p:nvPr/>
        </p:nvSpPr>
        <p:spPr>
          <a:xfrm>
            <a:off x="7346074" y="3667324"/>
            <a:ext cx="418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20</a:t>
            </a:r>
          </a:p>
        </p:txBody>
      </p:sp>
      <p:sp>
        <p:nvSpPr>
          <p:cNvPr id="1025" name="Rectangle 1024"/>
          <p:cNvSpPr/>
          <p:nvPr/>
        </p:nvSpPr>
        <p:spPr>
          <a:xfrm>
            <a:off x="8829245" y="2669473"/>
            <a:ext cx="7697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32820</a:t>
            </a:r>
          </a:p>
        </p:txBody>
      </p:sp>
      <p:cxnSp>
        <p:nvCxnSpPr>
          <p:cNvPr id="1028" name="Straight Arrow Connector 1027"/>
          <p:cNvCxnSpPr>
            <a:endCxn id="30" idx="1"/>
          </p:cNvCxnSpPr>
          <p:nvPr/>
        </p:nvCxnSpPr>
        <p:spPr>
          <a:xfrm flipV="1">
            <a:off x="2554014" y="3748186"/>
            <a:ext cx="7111046" cy="2240120"/>
          </a:xfrm>
          <a:prstGeom prst="straightConnector1">
            <a:avLst/>
          </a:prstGeom>
          <a:ln>
            <a:solidFill>
              <a:srgbClr val="EA700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0" name="Straight Arrow Connector 1029"/>
          <p:cNvCxnSpPr>
            <a:endCxn id="1025" idx="1"/>
          </p:cNvCxnSpPr>
          <p:nvPr/>
        </p:nvCxnSpPr>
        <p:spPr>
          <a:xfrm>
            <a:off x="2406869" y="2701159"/>
            <a:ext cx="6422376" cy="15298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8" name="Straight Arrow Connector 1037"/>
          <p:cNvCxnSpPr/>
          <p:nvPr/>
        </p:nvCxnSpPr>
        <p:spPr>
          <a:xfrm>
            <a:off x="3226676" y="2469931"/>
            <a:ext cx="4156063" cy="1261242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0" name="Straight Arrow Connector 1039"/>
          <p:cNvCxnSpPr/>
          <p:nvPr/>
        </p:nvCxnSpPr>
        <p:spPr>
          <a:xfrm>
            <a:off x="3405351" y="4625220"/>
            <a:ext cx="4557539" cy="429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2" name="TextBox 1041"/>
          <p:cNvSpPr txBox="1"/>
          <p:nvPr/>
        </p:nvSpPr>
        <p:spPr>
          <a:xfrm>
            <a:off x="6700276" y="5569668"/>
            <a:ext cx="4208844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TCP segment length needs to be calculated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50875" y="1240487"/>
            <a:ext cx="418704" cy="369332"/>
          </a:xfrm>
          <a:prstGeom prst="rect">
            <a:avLst/>
          </a:prstGeom>
          <a:solidFill>
            <a:srgbClr val="CC2DB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10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85A65D8-1E69-484B-9829-57D959F61E73}"/>
              </a:ext>
            </a:extLst>
          </p:cNvPr>
          <p:cNvCxnSpPr/>
          <p:nvPr/>
        </p:nvCxnSpPr>
        <p:spPr>
          <a:xfrm flipH="1" flipV="1">
            <a:off x="7129670" y="4280452"/>
            <a:ext cx="318052" cy="12892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90418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9170" y="1131994"/>
            <a:ext cx="6375536" cy="4590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2914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2676" y="328357"/>
            <a:ext cx="8749424" cy="616834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983156" y="0"/>
            <a:ext cx="4208844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TCP segment length needs to be calculated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564413" y="2852467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26016175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28460BD8-AE3F-4AC9-9D0B-717052AA5D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54420CFE-F482-466E-9E1E-C78513C0B8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5331032B-BD21-4BDA-920C-12E358052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23">
              <a:extLst>
                <a:ext uri="{FF2B5EF4-FFF2-40B4-BE49-F238E27FC236}">
                  <a16:creationId xmlns:a16="http://schemas.microsoft.com/office/drawing/2014/main" id="{E7514DA3-59E7-409E-8A3B-AD097F6E56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Rectangle 25">
              <a:extLst>
                <a:ext uri="{FF2B5EF4-FFF2-40B4-BE49-F238E27FC236}">
                  <a16:creationId xmlns:a16="http://schemas.microsoft.com/office/drawing/2014/main" id="{57B9A2A6-3BE4-4599-9364-F71C5BFD61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4FD744C6-4ED8-4BC9-BF68-6BDF701C5D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7">
              <a:extLst>
                <a:ext uri="{FF2B5EF4-FFF2-40B4-BE49-F238E27FC236}">
                  <a16:creationId xmlns:a16="http://schemas.microsoft.com/office/drawing/2014/main" id="{092C5BAD-C911-4F8F-A1C5-470268BE6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8">
              <a:extLst>
                <a:ext uri="{FF2B5EF4-FFF2-40B4-BE49-F238E27FC236}">
                  <a16:creationId xmlns:a16="http://schemas.microsoft.com/office/drawing/2014/main" id="{B133D0C8-4EC4-424F-8E70-0482D5B1B6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9">
              <a:extLst>
                <a:ext uri="{FF2B5EF4-FFF2-40B4-BE49-F238E27FC236}">
                  <a16:creationId xmlns:a16="http://schemas.microsoft.com/office/drawing/2014/main" id="{7B1532A0-F4B3-4DE8-B18F-740CAAD25A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8EFDD162-BBBA-4062-8BBF-53DBA10913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DCFC9E65-3E19-4483-B952-25D29683CA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2783C067-F8BF-4755-B516-8A0CD74CF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664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2ED796EC-E7FF-46DB-B912-FB08BF12AA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549A2DAB-B431-487D-95AD-BB0FECB49E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38534" y="3818467"/>
            <a:ext cx="4450292" cy="3039533"/>
          </a:xfrm>
          <a:prstGeom prst="triangle">
            <a:avLst>
              <a:gd name="adj" fmla="val 100000"/>
            </a:avLst>
          </a:prstGeom>
          <a:solidFill>
            <a:schemeClr val="accent1">
              <a:alpha val="88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Rectangle 27">
            <a:extLst>
              <a:ext uri="{FF2B5EF4-FFF2-40B4-BE49-F238E27FC236}">
                <a16:creationId xmlns:a16="http://schemas.microsoft.com/office/drawing/2014/main" id="{0819F787-32B4-46A8-BC57-C6571BCEE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25641" y="0"/>
            <a:ext cx="1766359" cy="6858000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5ECDEE1-7093-418F-9CF5-24EEB115C1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134600" y="0"/>
            <a:ext cx="1727200" cy="6858000"/>
          </a:xfrm>
          <a:prstGeom prst="line">
            <a:avLst/>
          </a:prstGeom>
          <a:ln w="15875" cap="sq">
            <a:solidFill>
              <a:schemeClr val="accent2"/>
            </a:solidFill>
            <a:bevel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45062AF-EB11-4651-BC4A-4DA21768D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90986" y="2570097"/>
            <a:ext cx="7766936" cy="265383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5400" dirty="0"/>
              <a:t>OSI, TCP/IP, security attacks, and forensic evidence</a:t>
            </a:r>
          </a:p>
        </p:txBody>
      </p:sp>
    </p:spTree>
    <p:extLst>
      <p:ext uri="{BB962C8B-B14F-4D97-AF65-F5344CB8AC3E}">
        <p14:creationId xmlns:p14="http://schemas.microsoft.com/office/powerpoint/2010/main" val="10275865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0252" y="1131994"/>
            <a:ext cx="9613373" cy="4590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9034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5767" y="1131994"/>
            <a:ext cx="5702343" cy="4590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7464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9760" y="1131994"/>
            <a:ext cx="6534357" cy="4590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7595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28460BD8-AE3F-4AC9-9D0B-717052AA5D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54420CFE-F482-466E-9E1E-C78513C0B8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5331032B-BD21-4BDA-920C-12E358052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23">
              <a:extLst>
                <a:ext uri="{FF2B5EF4-FFF2-40B4-BE49-F238E27FC236}">
                  <a16:creationId xmlns:a16="http://schemas.microsoft.com/office/drawing/2014/main" id="{E7514DA3-59E7-409E-8A3B-AD097F6E56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Rectangle 25">
              <a:extLst>
                <a:ext uri="{FF2B5EF4-FFF2-40B4-BE49-F238E27FC236}">
                  <a16:creationId xmlns:a16="http://schemas.microsoft.com/office/drawing/2014/main" id="{57B9A2A6-3BE4-4599-9364-F71C5BFD61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4FD744C6-4ED8-4BC9-BF68-6BDF701C5D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7">
              <a:extLst>
                <a:ext uri="{FF2B5EF4-FFF2-40B4-BE49-F238E27FC236}">
                  <a16:creationId xmlns:a16="http://schemas.microsoft.com/office/drawing/2014/main" id="{092C5BAD-C911-4F8F-A1C5-470268BE6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8">
              <a:extLst>
                <a:ext uri="{FF2B5EF4-FFF2-40B4-BE49-F238E27FC236}">
                  <a16:creationId xmlns:a16="http://schemas.microsoft.com/office/drawing/2014/main" id="{B133D0C8-4EC4-424F-8E70-0482D5B1B6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9">
              <a:extLst>
                <a:ext uri="{FF2B5EF4-FFF2-40B4-BE49-F238E27FC236}">
                  <a16:creationId xmlns:a16="http://schemas.microsoft.com/office/drawing/2014/main" id="{7B1532A0-F4B3-4DE8-B18F-740CAAD25A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8EFDD162-BBBA-4062-8BBF-53DBA10913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DCFC9E65-3E19-4483-B952-25D29683CA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2783C067-F8BF-4755-B516-8A0CD74CF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664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2ED796EC-E7FF-46DB-B912-FB08BF12AA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549A2DAB-B431-487D-95AD-BB0FECB49E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38534" y="3818467"/>
            <a:ext cx="4450292" cy="3039533"/>
          </a:xfrm>
          <a:prstGeom prst="triangle">
            <a:avLst>
              <a:gd name="adj" fmla="val 100000"/>
            </a:avLst>
          </a:prstGeom>
          <a:solidFill>
            <a:schemeClr val="accent1">
              <a:alpha val="88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Rectangle 27">
            <a:extLst>
              <a:ext uri="{FF2B5EF4-FFF2-40B4-BE49-F238E27FC236}">
                <a16:creationId xmlns:a16="http://schemas.microsoft.com/office/drawing/2014/main" id="{0819F787-32B4-46A8-BC57-C6571BCEE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25641" y="0"/>
            <a:ext cx="1766359" cy="6858000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5ECDEE1-7093-418F-9CF5-24EEB115C1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134600" y="0"/>
            <a:ext cx="1727200" cy="6858000"/>
          </a:xfrm>
          <a:prstGeom prst="line">
            <a:avLst/>
          </a:prstGeom>
          <a:ln w="15875" cap="sq">
            <a:solidFill>
              <a:schemeClr val="accent2"/>
            </a:solidFill>
            <a:bevel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45062AF-EB11-4651-BC4A-4DA21768D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7067" y="1397000"/>
            <a:ext cx="7766936" cy="265383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5400"/>
              <a:t>Assignment</a:t>
            </a:r>
          </a:p>
        </p:txBody>
      </p:sp>
    </p:spTree>
    <p:extLst>
      <p:ext uri="{BB962C8B-B14F-4D97-AF65-F5344CB8AC3E}">
        <p14:creationId xmlns:p14="http://schemas.microsoft.com/office/powerpoint/2010/main" val="3981043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80B86A7-A1EC-475B-9166-88902B033A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333502" y="609600"/>
            <a:ext cx="8596668" cy="1320800"/>
          </a:xfrm>
        </p:spPr>
        <p:txBody>
          <a:bodyPr>
            <a:normAutofit/>
          </a:bodyPr>
          <a:lstStyle/>
          <a:p>
            <a:r>
              <a:rPr lang="en-US" dirty="0"/>
              <a:t>Requirements</a:t>
            </a:r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C2C29CB1-9F74-4879-A6AF-AEA67B6F1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333502" y="2160589"/>
            <a:ext cx="8596668" cy="3880773"/>
          </a:xfrm>
        </p:spPr>
        <p:txBody>
          <a:bodyPr>
            <a:normAutofit/>
          </a:bodyPr>
          <a:lstStyle/>
          <a:p>
            <a:r>
              <a:rPr lang="en-US" dirty="0"/>
              <a:t>Using curl to sent request</a:t>
            </a:r>
          </a:p>
          <a:p>
            <a:r>
              <a:rPr lang="en-US" dirty="0"/>
              <a:t>Capture the traffic in image.log</a:t>
            </a:r>
          </a:p>
          <a:p>
            <a:r>
              <a:rPr lang="en-US" dirty="0"/>
              <a:t>Why can’t you see the TCP segments?</a:t>
            </a:r>
          </a:p>
          <a:p>
            <a:r>
              <a:rPr lang="en-US" dirty="0"/>
              <a:t>Using Chrome to sent request from Win 10 and save the log file </a:t>
            </a:r>
            <a:r>
              <a:rPr lang="en-US"/>
              <a:t>in image3.log.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7E2C7115-5336-410C-AD71-0F0952A2E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5276878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8">
            <a:extLst>
              <a:ext uri="{FF2B5EF4-FFF2-40B4-BE49-F238E27FC236}">
                <a16:creationId xmlns:a16="http://schemas.microsoft.com/office/drawing/2014/main" id="{88C9B83F-64CD-41C1-925F-A08801FFD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1655065-0BD7-4422-BEC0-4401E9980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DDD90AC-ABEC-4A76-9C9C-AD0A5F8FC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23">
              <a:extLst>
                <a:ext uri="{FF2B5EF4-FFF2-40B4-BE49-F238E27FC236}">
                  <a16:creationId xmlns:a16="http://schemas.microsoft.com/office/drawing/2014/main" id="{21A8AFEF-EC50-4C0B-9C64-814B76C82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Rectangle 25">
              <a:extLst>
                <a:ext uri="{FF2B5EF4-FFF2-40B4-BE49-F238E27FC236}">
                  <a16:creationId xmlns:a16="http://schemas.microsoft.com/office/drawing/2014/main" id="{CAFAA800-E117-4357-84E4-56B63EA03E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8DDFC9F4-3B45-402D-8AD7-60B3F08ED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7">
              <a:extLst>
                <a:ext uri="{FF2B5EF4-FFF2-40B4-BE49-F238E27FC236}">
                  <a16:creationId xmlns:a16="http://schemas.microsoft.com/office/drawing/2014/main" id="{F26A0854-FBE4-4587-B349-06BE192BD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8">
              <a:extLst>
                <a:ext uri="{FF2B5EF4-FFF2-40B4-BE49-F238E27FC236}">
                  <a16:creationId xmlns:a16="http://schemas.microsoft.com/office/drawing/2014/main" id="{54A9C4C6-FF7D-470E-BFCA-CE4F60A1F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9">
              <a:extLst>
                <a:ext uri="{FF2B5EF4-FFF2-40B4-BE49-F238E27FC236}">
                  <a16:creationId xmlns:a16="http://schemas.microsoft.com/office/drawing/2014/main" id="{B1721EA8-4871-45D4-B78F-AE805A3004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E5763971-E3A3-45C6-9BA8-2E032C7A5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32752E94-0E01-4AF5-A43A-F2FAD8737C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40" name="Picture 4" descr="Computer 3D windows background">
            <a:extLst>
              <a:ext uri="{FF2B5EF4-FFF2-40B4-BE49-F238E27FC236}">
                <a16:creationId xmlns:a16="http://schemas.microsoft.com/office/drawing/2014/main" id="{515E2D13-68B7-40CA-04FD-32D608EB1D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851" r="39899"/>
          <a:stretch/>
        </p:blipFill>
        <p:spPr>
          <a:xfrm>
            <a:off x="20" y="-1"/>
            <a:ext cx="5394940" cy="6858001"/>
          </a:xfrm>
          <a:custGeom>
            <a:avLst/>
            <a:gdLst/>
            <a:ahLst/>
            <a:cxnLst/>
            <a:rect l="l" t="t" r="r" b="b"/>
            <a:pathLst>
              <a:path w="5394960" h="6858000">
                <a:moveTo>
                  <a:pt x="842596" y="0"/>
                </a:moveTo>
                <a:lnTo>
                  <a:pt x="5394960" y="0"/>
                </a:lnTo>
                <a:lnTo>
                  <a:pt x="5394960" y="21851"/>
                </a:lnTo>
                <a:lnTo>
                  <a:pt x="4365943" y="6858000"/>
                </a:lnTo>
                <a:lnTo>
                  <a:pt x="0" y="6858000"/>
                </a:lnTo>
                <a:lnTo>
                  <a:pt x="0" y="5666154"/>
                </a:lnTo>
                <a:close/>
              </a:path>
            </a:pathLst>
          </a:cu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26526" y="2833077"/>
            <a:ext cx="3887839" cy="237216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>
              <a:lnSpc>
                <a:spcPct val="90000"/>
              </a:lnSpc>
            </a:pPr>
            <a:r>
              <a:rPr lang="en-US" sz="5400" dirty="0"/>
              <a:t>Capture HTTP traffic</a:t>
            </a:r>
          </a:p>
        </p:txBody>
      </p:sp>
    </p:spTree>
    <p:extLst>
      <p:ext uri="{BB962C8B-B14F-4D97-AF65-F5344CB8AC3E}">
        <p14:creationId xmlns:p14="http://schemas.microsoft.com/office/powerpoint/2010/main" val="29984004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1F2B4773-3207-44CC-B7AC-892B704982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2B8267CA-A7A5-4E11-9D92-4EAC3DD3E8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83D61B5-C6B4-4A4B-85AD-FEE7A54912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23">
              <a:extLst>
                <a:ext uri="{FF2B5EF4-FFF2-40B4-BE49-F238E27FC236}">
                  <a16:creationId xmlns:a16="http://schemas.microsoft.com/office/drawing/2014/main" id="{A0B67FE4-688F-4497-8BFD-157613A697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Rectangle 25">
              <a:extLst>
                <a:ext uri="{FF2B5EF4-FFF2-40B4-BE49-F238E27FC236}">
                  <a16:creationId xmlns:a16="http://schemas.microsoft.com/office/drawing/2014/main" id="{3BF5BE1A-9BAC-4581-A82B-FD8FE31595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971E5644-6772-414A-8199-E30BFB02A5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7">
              <a:extLst>
                <a:ext uri="{FF2B5EF4-FFF2-40B4-BE49-F238E27FC236}">
                  <a16:creationId xmlns:a16="http://schemas.microsoft.com/office/drawing/2014/main" id="{E8246D50-BB0C-408E-93FD-7B8D63A7F7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8">
              <a:extLst>
                <a:ext uri="{FF2B5EF4-FFF2-40B4-BE49-F238E27FC236}">
                  <a16:creationId xmlns:a16="http://schemas.microsoft.com/office/drawing/2014/main" id="{AFBC5D22-68C1-44FB-8181-CB84ECAA83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9">
              <a:extLst>
                <a:ext uri="{FF2B5EF4-FFF2-40B4-BE49-F238E27FC236}">
                  <a16:creationId xmlns:a16="http://schemas.microsoft.com/office/drawing/2014/main" id="{FB6D0FCE-FBDB-4655-A1A7-640B1E86B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BC8157DF-FD90-4AD6-B803-3AC0ACD8E6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3548B067-9D63-4D21-92EF-CBC9E6338C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extBox 1"/>
          <p:cNvSpPr txBox="1"/>
          <p:nvPr/>
        </p:nvSpPr>
        <p:spPr>
          <a:xfrm>
            <a:off x="685167" y="2160589"/>
            <a:ext cx="3720916" cy="35607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Make sure:</a:t>
            </a:r>
          </a:p>
          <a:p>
            <a:pPr marL="2857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service apache2 start</a:t>
            </a:r>
          </a:p>
          <a:p>
            <a:pPr marL="2857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has traffic folder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4035" y="1444950"/>
            <a:ext cx="4602747" cy="3463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3473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4359" y="1131994"/>
            <a:ext cx="9925159" cy="4590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2695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4569" y="1480616"/>
            <a:ext cx="3834268" cy="377599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520" y="1821620"/>
            <a:ext cx="4861981" cy="309398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678837" y="163695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FF0000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5286337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795" y="994398"/>
            <a:ext cx="9403895" cy="11583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795" y="2916965"/>
            <a:ext cx="5753599" cy="264436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0939" y="2916965"/>
            <a:ext cx="4846740" cy="379508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945514" y="1609178"/>
            <a:ext cx="1924373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-P: directory prefix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41795" y="348067"/>
            <a:ext cx="3490443" cy="646331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Download an image </a:t>
            </a:r>
            <a:r>
              <a:rPr lang="en-US" dirty="0">
                <a:solidFill>
                  <a:srgbClr val="FF0000"/>
                </a:solidFill>
              </a:rPr>
              <a:t>building.jpg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Save it to </a:t>
            </a:r>
            <a:r>
              <a:rPr lang="en-US" dirty="0">
                <a:solidFill>
                  <a:srgbClr val="FF0000"/>
                </a:solidFill>
              </a:rPr>
              <a:t>/</a:t>
            </a:r>
            <a:r>
              <a:rPr lang="en-US" dirty="0" err="1">
                <a:solidFill>
                  <a:srgbClr val="FF0000"/>
                </a:solidFill>
              </a:rPr>
              <a:t>var</a:t>
            </a:r>
            <a:r>
              <a:rPr lang="en-US" dirty="0">
                <a:solidFill>
                  <a:srgbClr val="FF0000"/>
                </a:solidFill>
              </a:rPr>
              <a:t>/www/html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41795" y="2547633"/>
            <a:ext cx="4126451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Add </a:t>
            </a:r>
            <a:r>
              <a:rPr lang="en-US" dirty="0">
                <a:solidFill>
                  <a:srgbClr val="FF0000"/>
                </a:solidFill>
              </a:rPr>
              <a:t>building.jpg </a:t>
            </a:r>
            <a:r>
              <a:rPr lang="en-US" dirty="0"/>
              <a:t>in a webpage </a:t>
            </a:r>
            <a:r>
              <a:rPr lang="en-US" dirty="0">
                <a:solidFill>
                  <a:srgbClr val="FF0000"/>
                </a:solidFill>
              </a:rPr>
              <a:t>image.html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570939" y="2547633"/>
            <a:ext cx="3433569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Show the webpage with the image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436DFE2-64E5-4A47-85E5-2B85B4CA1C37}"/>
              </a:ext>
            </a:extLst>
          </p:cNvPr>
          <p:cNvSpPr txBox="1"/>
          <p:nvPr/>
        </p:nvSpPr>
        <p:spPr>
          <a:xfrm>
            <a:off x="1082815" y="5755546"/>
            <a:ext cx="44569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 dirty="0">
                <a:latin typeface="Abadi" panose="020B0604020104020204" pitchFamily="34" charset="0"/>
              </a:rPr>
              <a:t>https://raw.githubusercontent.com/frankwxu/digital-forensics-lab/main/Illegal_Possession_Images/lab_files/traffic/image.html</a:t>
            </a:r>
          </a:p>
        </p:txBody>
      </p:sp>
      <p:pic>
        <p:nvPicPr>
          <p:cNvPr id="12" name="Picture 2" descr="Direct download - Free arrows icons">
            <a:extLst>
              <a:ext uri="{FF2B5EF4-FFF2-40B4-BE49-F238E27FC236}">
                <a16:creationId xmlns:a16="http://schemas.microsoft.com/office/drawing/2014/main" id="{4DDCD9F3-D9E5-468A-845C-B13DBEBE96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795" y="5739218"/>
            <a:ext cx="477993" cy="477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21918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0030" y="1317186"/>
            <a:ext cx="8619677" cy="465061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520030" y="947854"/>
            <a:ext cx="1534844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Capture traffic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20198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88C9B83F-64CD-41C1-925F-A08801FFD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1655065-0BD7-4422-BEC0-4401E9980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DDD90AC-ABEC-4A76-9C9C-AD0A5F8FC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23">
              <a:extLst>
                <a:ext uri="{FF2B5EF4-FFF2-40B4-BE49-F238E27FC236}">
                  <a16:creationId xmlns:a16="http://schemas.microsoft.com/office/drawing/2014/main" id="{21A8AFEF-EC50-4C0B-9C64-814B76C82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Rectangle 25">
              <a:extLst>
                <a:ext uri="{FF2B5EF4-FFF2-40B4-BE49-F238E27FC236}">
                  <a16:creationId xmlns:a16="http://schemas.microsoft.com/office/drawing/2014/main" id="{CAFAA800-E117-4357-84E4-56B63EA03E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8DDFC9F4-3B45-402D-8AD7-60B3F08ED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7">
              <a:extLst>
                <a:ext uri="{FF2B5EF4-FFF2-40B4-BE49-F238E27FC236}">
                  <a16:creationId xmlns:a16="http://schemas.microsoft.com/office/drawing/2014/main" id="{F26A0854-FBE4-4587-B349-06BE192BD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8">
              <a:extLst>
                <a:ext uri="{FF2B5EF4-FFF2-40B4-BE49-F238E27FC236}">
                  <a16:creationId xmlns:a16="http://schemas.microsoft.com/office/drawing/2014/main" id="{54A9C4C6-FF7D-470E-BFCA-CE4F60A1F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9">
              <a:extLst>
                <a:ext uri="{FF2B5EF4-FFF2-40B4-BE49-F238E27FC236}">
                  <a16:creationId xmlns:a16="http://schemas.microsoft.com/office/drawing/2014/main" id="{B1721EA8-4871-45D4-B78F-AE805A3004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E5763971-E3A3-45C6-9BA8-2E032C7A5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32752E94-0E01-4AF5-A43A-F2FAD8737C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5" name="Picture 4" descr="Intersecting roads">
            <a:extLst>
              <a:ext uri="{FF2B5EF4-FFF2-40B4-BE49-F238E27FC236}">
                <a16:creationId xmlns:a16="http://schemas.microsoft.com/office/drawing/2014/main" id="{F8163039-FAE4-EC83-C84E-5E234E8D51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356" r="21857" b="-1"/>
          <a:stretch/>
        </p:blipFill>
        <p:spPr>
          <a:xfrm>
            <a:off x="20" y="-1"/>
            <a:ext cx="5394940" cy="6858001"/>
          </a:xfrm>
          <a:custGeom>
            <a:avLst/>
            <a:gdLst/>
            <a:ahLst/>
            <a:cxnLst/>
            <a:rect l="l" t="t" r="r" b="b"/>
            <a:pathLst>
              <a:path w="5394960" h="6858000">
                <a:moveTo>
                  <a:pt x="842596" y="0"/>
                </a:moveTo>
                <a:lnTo>
                  <a:pt x="5394960" y="0"/>
                </a:lnTo>
                <a:lnTo>
                  <a:pt x="5394960" y="21851"/>
                </a:lnTo>
                <a:lnTo>
                  <a:pt x="4365943" y="6858000"/>
                </a:lnTo>
                <a:lnTo>
                  <a:pt x="0" y="6858000"/>
                </a:lnTo>
                <a:lnTo>
                  <a:pt x="0" y="5666154"/>
                </a:lnTo>
                <a:close/>
              </a:path>
            </a:pathLst>
          </a:cu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30294" y="2665255"/>
            <a:ext cx="3887839" cy="237216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>
              <a:lnSpc>
                <a:spcPct val="90000"/>
              </a:lnSpc>
            </a:pPr>
            <a:r>
              <a:rPr lang="en-US" sz="5400" dirty="0"/>
              <a:t>HTTP Traffic overview</a:t>
            </a:r>
          </a:p>
        </p:txBody>
      </p:sp>
    </p:spTree>
    <p:extLst>
      <p:ext uri="{BB962C8B-B14F-4D97-AF65-F5344CB8AC3E}">
        <p14:creationId xmlns:p14="http://schemas.microsoft.com/office/powerpoint/2010/main" val="28195651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D57866C-E10E-40B5-BFE5-DDDBA3F91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many http </a:t>
            </a:r>
            <a:r>
              <a:rPr lang="en-US" dirty="0">
                <a:solidFill>
                  <a:srgbClr val="FF0000"/>
                </a:solidFill>
              </a:rPr>
              <a:t>get</a:t>
            </a:r>
            <a:r>
              <a:rPr lang="en-US" dirty="0"/>
              <a:t> requests and responses?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394BDF-3F46-43BA-AE91-798FF8BF14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0768" y="2064467"/>
            <a:ext cx="8573509" cy="3940407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B260410C-40DE-4492-BD42-6B90DB987ED4}"/>
              </a:ext>
            </a:extLst>
          </p:cNvPr>
          <p:cNvSpPr/>
          <p:nvPr/>
        </p:nvSpPr>
        <p:spPr>
          <a:xfrm>
            <a:off x="593889" y="3242821"/>
            <a:ext cx="659876" cy="1861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3626266D-18CF-40A9-9409-6B80607CE2EE}"/>
              </a:ext>
            </a:extLst>
          </p:cNvPr>
          <p:cNvSpPr/>
          <p:nvPr/>
        </p:nvSpPr>
        <p:spPr>
          <a:xfrm>
            <a:off x="593889" y="4981133"/>
            <a:ext cx="659876" cy="1861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6476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3259" y="213805"/>
            <a:ext cx="842387" cy="842387"/>
          </a:xfrm>
          <a:prstGeom prst="rect">
            <a:avLst/>
          </a:prstGeom>
        </p:spPr>
      </p:pic>
      <p:pic>
        <p:nvPicPr>
          <p:cNvPr id="5" name="Picture 4" descr="Lenovo ThinkSystem ST550 4110 - 7X10A03VEA | price in dubai UAE EMEA saudi  arabia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97" t="7673" r="16493" b="18352"/>
          <a:stretch/>
        </p:blipFill>
        <p:spPr bwMode="auto">
          <a:xfrm>
            <a:off x="6054866" y="98746"/>
            <a:ext cx="754931" cy="896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/>
          <p:cNvCxnSpPr/>
          <p:nvPr/>
        </p:nvCxnSpPr>
        <p:spPr>
          <a:xfrm flipH="1">
            <a:off x="2877219" y="1181412"/>
            <a:ext cx="5" cy="533479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6756038" y="1163800"/>
            <a:ext cx="6852" cy="535241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2877221" y="1506727"/>
            <a:ext cx="3834853" cy="46599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617080" y="1259037"/>
            <a:ext cx="2634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GET 127.0.0.1/image.html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2855240" y="2315619"/>
            <a:ext cx="3900796" cy="600807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2833259" y="3429311"/>
            <a:ext cx="3834853" cy="465992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566592" y="3226797"/>
            <a:ext cx="26709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GET 127.0.0.1/building.jpg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732829" y="340620"/>
            <a:ext cx="1215589" cy="369332"/>
          </a:xfrm>
          <a:prstGeom prst="rect">
            <a:avLst/>
          </a:prstGeom>
          <a:solidFill>
            <a:srgbClr val="7E9DBF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Port 52054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859084" y="340620"/>
            <a:ext cx="864532" cy="3693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Port 80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4590" y="1903777"/>
            <a:ext cx="1665492" cy="1131277"/>
          </a:xfrm>
          <a:prstGeom prst="rect">
            <a:avLst/>
          </a:prstGeom>
        </p:spPr>
      </p:pic>
      <p:cxnSp>
        <p:nvCxnSpPr>
          <p:cNvPr id="22" name="Straight Arrow Connector 21"/>
          <p:cNvCxnSpPr/>
          <p:nvPr/>
        </p:nvCxnSpPr>
        <p:spPr>
          <a:xfrm flipH="1">
            <a:off x="2877221" y="4140645"/>
            <a:ext cx="3900796" cy="600807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5"/>
          <a:srcRect l="2" r="64946"/>
          <a:stretch/>
        </p:blipFill>
        <p:spPr>
          <a:xfrm>
            <a:off x="4083180" y="4003654"/>
            <a:ext cx="391166" cy="595146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6"/>
          <a:srcRect t="26863"/>
          <a:stretch/>
        </p:blipFill>
        <p:spPr>
          <a:xfrm>
            <a:off x="837415" y="4869180"/>
            <a:ext cx="1937031" cy="1250196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65943" y="4116158"/>
            <a:ext cx="4785922" cy="695194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45370" y="2211877"/>
            <a:ext cx="4806463" cy="704549"/>
          </a:xfrm>
          <a:prstGeom prst="rect">
            <a:avLst/>
          </a:prstGeom>
        </p:spPr>
      </p:pic>
      <p:cxnSp>
        <p:nvCxnSpPr>
          <p:cNvPr id="29" name="Straight Arrow Connector 28"/>
          <p:cNvCxnSpPr/>
          <p:nvPr/>
        </p:nvCxnSpPr>
        <p:spPr>
          <a:xfrm flipH="1">
            <a:off x="2899203" y="4820397"/>
            <a:ext cx="3900796" cy="600807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>
            <a:off x="2877221" y="5412122"/>
            <a:ext cx="3900796" cy="600807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5"/>
          <a:srcRect l="42515" r="17628"/>
          <a:stretch/>
        </p:blipFill>
        <p:spPr>
          <a:xfrm>
            <a:off x="4492101" y="4695520"/>
            <a:ext cx="390618" cy="595146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5"/>
          <a:srcRect l="81851"/>
          <a:stretch/>
        </p:blipFill>
        <p:spPr>
          <a:xfrm>
            <a:off x="4891596" y="5466931"/>
            <a:ext cx="177867" cy="595146"/>
          </a:xfrm>
          <a:prstGeom prst="rect">
            <a:avLst/>
          </a:prstGeom>
        </p:spPr>
      </p:pic>
      <p:cxnSp>
        <p:nvCxnSpPr>
          <p:cNvPr id="36" name="Straight Connector 35"/>
          <p:cNvCxnSpPr/>
          <p:nvPr/>
        </p:nvCxnSpPr>
        <p:spPr>
          <a:xfrm flipH="1">
            <a:off x="1567708" y="4899661"/>
            <a:ext cx="6038" cy="1162416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H="1">
            <a:off x="2308837" y="4899661"/>
            <a:ext cx="10080" cy="1162416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/>
          <p:cNvSpPr/>
          <p:nvPr/>
        </p:nvSpPr>
        <p:spPr>
          <a:xfrm>
            <a:off x="1749333" y="3658849"/>
            <a:ext cx="1868623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</a:rPr>
              <a:t>32768</a:t>
            </a:r>
            <a:r>
              <a:rPr lang="en-US" sz="1200" dirty="0"/>
              <a:t> bytes : default value of for TCP send and receive buffers</a:t>
            </a:r>
          </a:p>
        </p:txBody>
      </p:sp>
      <p:sp>
        <p:nvSpPr>
          <p:cNvPr id="40" name="Rectangle 39"/>
          <p:cNvSpPr/>
          <p:nvPr/>
        </p:nvSpPr>
        <p:spPr>
          <a:xfrm>
            <a:off x="4493390" y="4084566"/>
            <a:ext cx="13812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32768</a:t>
            </a:r>
            <a:r>
              <a:rPr lang="en-US" dirty="0"/>
              <a:t> bytes </a:t>
            </a:r>
          </a:p>
        </p:txBody>
      </p:sp>
      <p:sp>
        <p:nvSpPr>
          <p:cNvPr id="41" name="Rectangle 40"/>
          <p:cNvSpPr/>
          <p:nvPr/>
        </p:nvSpPr>
        <p:spPr>
          <a:xfrm>
            <a:off x="4859476" y="4760509"/>
            <a:ext cx="13812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32768</a:t>
            </a:r>
            <a:r>
              <a:rPr lang="en-US" dirty="0"/>
              <a:t> bytes </a:t>
            </a:r>
          </a:p>
        </p:txBody>
      </p:sp>
      <p:sp>
        <p:nvSpPr>
          <p:cNvPr id="42" name="Rectangle 41"/>
          <p:cNvSpPr/>
          <p:nvPr/>
        </p:nvSpPr>
        <p:spPr>
          <a:xfrm>
            <a:off x="5051119" y="5282265"/>
            <a:ext cx="12641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3414</a:t>
            </a:r>
            <a:r>
              <a:rPr lang="en-US" dirty="0"/>
              <a:t> bytes 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179571" y="6186351"/>
            <a:ext cx="9999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 response head length (289) + </a:t>
            </a:r>
            <a:r>
              <a:rPr lang="en-US" dirty="0">
                <a:solidFill>
                  <a:srgbClr val="FFC000"/>
                </a:solidFill>
              </a:rPr>
              <a:t>Build.jpg (68661) </a:t>
            </a:r>
            <a:r>
              <a:rPr lang="en-US" dirty="0"/>
              <a:t>= TCP 1(</a:t>
            </a:r>
            <a:r>
              <a:rPr lang="en-US" dirty="0">
                <a:solidFill>
                  <a:srgbClr val="FF0000"/>
                </a:solidFill>
              </a:rPr>
              <a:t>32768)</a:t>
            </a:r>
            <a:r>
              <a:rPr lang="en-US" dirty="0"/>
              <a:t>+TCP 2(</a:t>
            </a:r>
            <a:r>
              <a:rPr lang="en-US" dirty="0">
                <a:solidFill>
                  <a:srgbClr val="FF0000"/>
                </a:solidFill>
              </a:rPr>
              <a:t>32768) </a:t>
            </a:r>
            <a:r>
              <a:rPr lang="en-US" dirty="0"/>
              <a:t>+TCP 3 (</a:t>
            </a:r>
            <a:r>
              <a:rPr lang="en-US" dirty="0">
                <a:solidFill>
                  <a:srgbClr val="FF0000"/>
                </a:solidFill>
              </a:rPr>
              <a:t>3414) =68950</a:t>
            </a:r>
            <a:r>
              <a:rPr lang="en-US" dirty="0"/>
              <a:t> 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896496" y="3083383"/>
            <a:ext cx="1805174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Parse image.html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877635" y="3986557"/>
            <a:ext cx="323165" cy="64056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sz="900" b="1" dirty="0"/>
              <a:t>http 200 ok</a:t>
            </a:r>
          </a:p>
        </p:txBody>
      </p:sp>
      <p:cxnSp>
        <p:nvCxnSpPr>
          <p:cNvPr id="32" name="Straight Connector 31"/>
          <p:cNvCxnSpPr/>
          <p:nvPr/>
        </p:nvCxnSpPr>
        <p:spPr>
          <a:xfrm>
            <a:off x="2789596" y="3279761"/>
            <a:ext cx="7051430" cy="0"/>
          </a:xfrm>
          <a:prstGeom prst="line">
            <a:avLst/>
          </a:prstGeom>
          <a:ln w="38100">
            <a:solidFill>
              <a:srgbClr val="CC2DB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220912" y="4716094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251</a:t>
            </a:r>
            <a:endParaRPr lang="en-US" sz="1200" dirty="0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6"/>
          <a:srcRect t="-179" b="73432"/>
          <a:stretch/>
        </p:blipFill>
        <p:spPr>
          <a:xfrm>
            <a:off x="822902" y="2494098"/>
            <a:ext cx="1937031" cy="457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016920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3160" y="822716"/>
            <a:ext cx="8763759" cy="562404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653160" y="484162"/>
            <a:ext cx="3131435" cy="338554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sz="1600" dirty="0"/>
              <a:t>Verify two HTTP GET: .</a:t>
            </a:r>
            <a:r>
              <a:rPr lang="en-US" sz="1600" dirty="0">
                <a:solidFill>
                  <a:srgbClr val="FF0000"/>
                </a:solidFill>
              </a:rPr>
              <a:t>html</a:t>
            </a:r>
            <a:r>
              <a:rPr lang="en-US" sz="1600" dirty="0"/>
              <a:t> and .</a:t>
            </a:r>
            <a:r>
              <a:rPr lang="en-US" sz="1600" dirty="0">
                <a:solidFill>
                  <a:srgbClr val="7030A0"/>
                </a:solidFill>
              </a:rPr>
              <a:t>jpg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96DEBE-179E-4E35-96B8-1E12B07AA45B}"/>
              </a:ext>
            </a:extLst>
          </p:cNvPr>
          <p:cNvSpPr txBox="1"/>
          <p:nvPr/>
        </p:nvSpPr>
        <p:spPr>
          <a:xfrm>
            <a:off x="8176260" y="87578"/>
            <a:ext cx="4015740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i="1" dirty="0" err="1">
                <a:latin typeface="Abadi" panose="020B0604020104020204" pitchFamily="34" charset="0"/>
              </a:rPr>
              <a:t>wget</a:t>
            </a:r>
            <a:r>
              <a:rPr lang="en-US" sz="1050" i="1" dirty="0">
                <a:latin typeface="Abadi" panose="020B0604020104020204" pitchFamily="34" charset="0"/>
              </a:rPr>
              <a:t> https://raw.githubusercontent.com/frankwxu/digital-forensics-lab/main/Illegal_Possession_Images/lab_files/traffic/image2.log</a:t>
            </a:r>
          </a:p>
        </p:txBody>
      </p:sp>
      <p:pic>
        <p:nvPicPr>
          <p:cNvPr id="6" name="Picture 2" descr="Direct download - Free arrows icons">
            <a:extLst>
              <a:ext uri="{FF2B5EF4-FFF2-40B4-BE49-F238E27FC236}">
                <a16:creationId xmlns:a16="http://schemas.microsoft.com/office/drawing/2014/main" id="{71DED4F0-E23E-42A9-AFC9-20197557F8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6955" y="87578"/>
            <a:ext cx="477993" cy="477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3645044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Red">
      <a:dk1>
        <a:sysClr val="windowText" lastClr="000000"/>
      </a:dk1>
      <a:lt1>
        <a:sysClr val="window" lastClr="FFFFFF"/>
      </a:lt1>
      <a:dk2>
        <a:srgbClr val="323232"/>
      </a:dk2>
      <a:lt2>
        <a:srgbClr val="E5C243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29948</TotalTime>
  <Words>715</Words>
  <Application>Microsoft Office PowerPoint</Application>
  <PresentationFormat>Widescreen</PresentationFormat>
  <Paragraphs>110</Paragraphs>
  <Slides>32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8" baseType="lpstr">
      <vt:lpstr>Abadi</vt:lpstr>
      <vt:lpstr>Arial</vt:lpstr>
      <vt:lpstr>Calibri</vt:lpstr>
      <vt:lpstr>Trebuchet MS</vt:lpstr>
      <vt:lpstr>Wingdings 3</vt:lpstr>
      <vt:lpstr>Facet</vt:lpstr>
      <vt:lpstr>HTTP, Wireshark, and Digital Forensics</vt:lpstr>
      <vt:lpstr>Overview</vt:lpstr>
      <vt:lpstr>Capture HTTP traffic</vt:lpstr>
      <vt:lpstr>PowerPoint Presentation</vt:lpstr>
      <vt:lpstr>PowerPoint Presentation</vt:lpstr>
      <vt:lpstr>HTTP Traffic overview</vt:lpstr>
      <vt:lpstr>How many http get requests and responses?</vt:lpstr>
      <vt:lpstr>PowerPoint Presentation</vt:lpstr>
      <vt:lpstr>PowerPoint Presentation</vt:lpstr>
      <vt:lpstr>Analyzing the second HTTP get request/response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Extract the building.jpg from traffic</vt:lpstr>
      <vt:lpstr>How to extract the building.jpg from log</vt:lpstr>
      <vt:lpstr>PowerPoint Presentation</vt:lpstr>
      <vt:lpstr>PowerPoint Presentation</vt:lpstr>
      <vt:lpstr>Size relation between IP packet and TCP payload </vt:lpstr>
      <vt:lpstr>Verify the length relation between IP packet and TCP payload</vt:lpstr>
      <vt:lpstr>PowerPoint Presentation</vt:lpstr>
      <vt:lpstr>PowerPoint Presentation</vt:lpstr>
      <vt:lpstr>OSI, TCP/IP, security attacks, and forensic evidence</vt:lpstr>
      <vt:lpstr>PowerPoint Presentation</vt:lpstr>
      <vt:lpstr>PowerPoint Presentation</vt:lpstr>
      <vt:lpstr>PowerPoint Presentation</vt:lpstr>
      <vt:lpstr>Assignment</vt:lpstr>
      <vt:lpstr>Requirements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Sajin.Shivdas@fdf.gov.ae</dc:creator>
  <cp:lastModifiedBy>Sajin Shivdas Sivadasan Shridharan</cp:lastModifiedBy>
  <cp:revision>2444</cp:revision>
  <dcterms:created xsi:type="dcterms:W3CDTF">2020-09-14T14:43:27Z</dcterms:created>
  <dcterms:modified xsi:type="dcterms:W3CDTF">2022-11-21T10:12:45Z</dcterms:modified>
</cp:coreProperties>
</file>